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1"/>
  </p:notesMasterIdLst>
  <p:sldIdLst>
    <p:sldId id="256" r:id="rId2"/>
    <p:sldId id="263" r:id="rId3"/>
    <p:sldId id="300" r:id="rId4"/>
    <p:sldId id="301" r:id="rId5"/>
    <p:sldId id="302" r:id="rId6"/>
    <p:sldId id="296" r:id="rId7"/>
    <p:sldId id="297" r:id="rId8"/>
    <p:sldId id="298" r:id="rId9"/>
    <p:sldId id="299" r:id="rId10"/>
  </p:sldIdLst>
  <p:sldSz cx="9144000" cy="5143500" type="screen16x9"/>
  <p:notesSz cx="6858000" cy="9144000"/>
  <p:embeddedFontLst>
    <p:embeddedFont>
      <p:font typeface="Abel" panose="020B0604020202020204" charset="0"/>
      <p:regular r:id="rId12"/>
    </p:embeddedFont>
    <p:embeddedFont>
      <p:font typeface="Anaheim" panose="020B0604020202020204" charset="0"/>
      <p:regular r:id="rId13"/>
      <p:bold r:id="rId14"/>
    </p:embeddedFont>
    <p:embeddedFont>
      <p:font typeface="Anton" pitchFamily="2" charset="0"/>
      <p:regular r:id="rId15"/>
    </p:embeddedFont>
    <p:embeddedFont>
      <p:font typeface="Josefin Sans" pitchFamily="2" charset="0"/>
      <p:regular r:id="rId16"/>
      <p:bold r:id="rId17"/>
      <p:italic r:id="rId18"/>
      <p:boldItalic r:id="rId19"/>
    </p:embeddedFont>
    <p:embeddedFont>
      <p:font typeface="Josefin Slab" pitchFamily="2" charset="0"/>
      <p:regular r:id="rId20"/>
      <p:bold r:id="rId21"/>
      <p:italic r:id="rId22"/>
      <p:boldItalic r:id="rId23"/>
    </p:embeddedFont>
    <p:embeddedFont>
      <p:font typeface="Staatliches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227">
          <p15:clr>
            <a:srgbClr val="9AA0A6"/>
          </p15:clr>
        </p15:guide>
        <p15:guide id="2" orient="horz" pos="2971">
          <p15:clr>
            <a:srgbClr val="9AA0A6"/>
          </p15:clr>
        </p15:guide>
        <p15:guide id="3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2CC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4982D9-38D5-414F-9721-90FA192F74DF}">
  <a:tblStyle styleId="{1F4982D9-38D5-414F-9721-90FA192F74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1" autoAdjust="0"/>
    <p:restoredTop sz="94660"/>
  </p:normalViewPr>
  <p:slideViewPr>
    <p:cSldViewPr snapToGrid="0">
      <p:cViewPr>
        <p:scale>
          <a:sx n="62" d="100"/>
          <a:sy n="62" d="100"/>
        </p:scale>
        <p:origin x="2706" y="1398"/>
      </p:cViewPr>
      <p:guideLst>
        <p:guide pos="5227"/>
        <p:guide orient="horz" pos="29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820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8562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257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225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957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510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33000" y="1050513"/>
            <a:ext cx="3248400" cy="24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54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000" y="3299563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6_1_1">
    <p:bg>
      <p:bgPr>
        <a:solidFill>
          <a:srgbClr val="F3F3F3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ctrTitle"/>
          </p:nvPr>
        </p:nvSpPr>
        <p:spPr>
          <a:xfrm>
            <a:off x="1651900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1651900" y="2239450"/>
            <a:ext cx="29079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ctrTitle" idx="2"/>
          </p:nvPr>
        </p:nvSpPr>
        <p:spPr>
          <a:xfrm>
            <a:off x="1651900" y="3365574"/>
            <a:ext cx="27849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3"/>
          </p:nvPr>
        </p:nvSpPr>
        <p:spPr>
          <a:xfrm>
            <a:off x="1651900" y="3937803"/>
            <a:ext cx="2907900" cy="97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ctrTitle" idx="4"/>
          </p:nvPr>
        </p:nvSpPr>
        <p:spPr>
          <a:xfrm>
            <a:off x="5107893" y="3365575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5"/>
          </p:nvPr>
        </p:nvSpPr>
        <p:spPr>
          <a:xfrm>
            <a:off x="5107893" y="3937703"/>
            <a:ext cx="29079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ctrTitle" idx="6"/>
          </p:nvPr>
        </p:nvSpPr>
        <p:spPr>
          <a:xfrm>
            <a:off x="5107893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1600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7"/>
          </p:nvPr>
        </p:nvSpPr>
        <p:spPr>
          <a:xfrm>
            <a:off x="5107893" y="2239450"/>
            <a:ext cx="29079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 idx="8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_1_1">
    <p:bg>
      <p:bgPr>
        <a:solidFill>
          <a:srgbClr val="EFEFEF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DF3E5">
            <a:alpha val="29620"/>
          </a:srgbClr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8FAF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6" r:id="rId3"/>
    <p:sldLayoutId id="2147483667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e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>
            <a:off x="5057925" y="1382750"/>
            <a:ext cx="3029400" cy="2370300"/>
          </a:xfrm>
          <a:prstGeom prst="roundRect">
            <a:avLst>
              <a:gd name="adj" fmla="val 1472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26"/>
          <p:cNvGrpSpPr/>
          <p:nvPr/>
        </p:nvGrpSpPr>
        <p:grpSpPr>
          <a:xfrm>
            <a:off x="4969574" y="1120650"/>
            <a:ext cx="3029365" cy="2547136"/>
            <a:chOff x="4741999" y="986350"/>
            <a:chExt cx="3029365" cy="2547136"/>
          </a:xfrm>
        </p:grpSpPr>
        <p:sp>
          <p:nvSpPr>
            <p:cNvPr id="142" name="Google Shape;142;p26"/>
            <p:cNvSpPr/>
            <p:nvPr/>
          </p:nvSpPr>
          <p:spPr>
            <a:xfrm>
              <a:off x="4742978" y="1175558"/>
              <a:ext cx="3028387" cy="2357928"/>
            </a:xfrm>
            <a:custGeom>
              <a:avLst/>
              <a:gdLst/>
              <a:ahLst/>
              <a:cxnLst/>
              <a:rect l="l" t="t" r="r" b="b"/>
              <a:pathLst>
                <a:path w="69027" h="5374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5574260" y="2190926"/>
              <a:ext cx="5265" cy="1142615"/>
            </a:xfrm>
            <a:custGeom>
              <a:avLst/>
              <a:gdLst/>
              <a:ahLst/>
              <a:cxnLst/>
              <a:rect l="l" t="t" r="r" b="b"/>
              <a:pathLst>
                <a:path w="120" h="26044" extrusionOk="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6886640" y="2190926"/>
              <a:ext cx="5001" cy="1142615"/>
            </a:xfrm>
            <a:custGeom>
              <a:avLst/>
              <a:gdLst/>
              <a:ahLst/>
              <a:cxnLst/>
              <a:rect l="l" t="t" r="r" b="b"/>
              <a:pathLst>
                <a:path w="114" h="26044" extrusionOk="0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6022366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7401651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6415194" y="1647223"/>
              <a:ext cx="5221" cy="1686327"/>
            </a:xfrm>
            <a:custGeom>
              <a:avLst/>
              <a:gdLst/>
              <a:ahLst/>
              <a:cxnLst/>
              <a:rect l="l" t="t" r="r" b="b"/>
              <a:pathLst>
                <a:path w="119" h="38437" extrusionOk="0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6406946" y="1636475"/>
              <a:ext cx="21541" cy="21322"/>
            </a:xfrm>
            <a:custGeom>
              <a:avLst/>
              <a:gdLst/>
              <a:ahLst/>
              <a:cxnLst/>
              <a:rect l="l" t="t" r="r" b="b"/>
              <a:pathLst>
                <a:path w="491" h="486" extrusionOk="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4916447" y="2115949"/>
              <a:ext cx="2589355" cy="652691"/>
            </a:xfrm>
            <a:custGeom>
              <a:avLst/>
              <a:gdLst/>
              <a:ahLst/>
              <a:cxnLst/>
              <a:rect l="l" t="t" r="r" b="b"/>
              <a:pathLst>
                <a:path w="59020" h="14877" extrusionOk="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5106104" y="1442255"/>
              <a:ext cx="527304" cy="29395"/>
            </a:xfrm>
            <a:custGeom>
              <a:avLst/>
              <a:gdLst/>
              <a:ahLst/>
              <a:cxnLst/>
              <a:rect l="l" t="t" r="r" b="b"/>
              <a:pathLst>
                <a:path w="12019" h="670" extrusionOk="0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5106104" y="1510870"/>
              <a:ext cx="260603" cy="29395"/>
            </a:xfrm>
            <a:custGeom>
              <a:avLst/>
              <a:gdLst/>
              <a:ahLst/>
              <a:cxnLst/>
              <a:rect l="l" t="t" r="r" b="b"/>
              <a:pathLst>
                <a:path w="5940" h="670" extrusionOk="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4741999" y="986350"/>
              <a:ext cx="3028454" cy="191920"/>
            </a:xfrm>
            <a:custGeom>
              <a:avLst/>
              <a:gdLst/>
              <a:ahLst/>
              <a:cxnLst/>
              <a:rect l="l" t="t" r="r" b="b"/>
              <a:pathLst>
                <a:path w="69001" h="4375" extrusionOk="0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4857439" y="1065308"/>
              <a:ext cx="41460" cy="41284"/>
            </a:xfrm>
            <a:custGeom>
              <a:avLst/>
              <a:gdLst/>
              <a:ahLst/>
              <a:cxnLst/>
              <a:rect l="l" t="t" r="r" b="b"/>
              <a:pathLst>
                <a:path w="945" h="941" extrusionOk="0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4947727" y="1065308"/>
              <a:ext cx="41240" cy="41284"/>
            </a:xfrm>
            <a:custGeom>
              <a:avLst/>
              <a:gdLst/>
              <a:ahLst/>
              <a:cxnLst/>
              <a:rect l="l" t="t" r="r" b="b"/>
              <a:pathLst>
                <a:path w="940" h="941" extrusionOk="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5037840" y="1065308"/>
              <a:ext cx="41284" cy="41284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5988347" y="1835302"/>
              <a:ext cx="75197" cy="75197"/>
            </a:xfrm>
            <a:custGeom>
              <a:avLst/>
              <a:gdLst/>
              <a:ahLst/>
              <a:cxnLst/>
              <a:rect l="l" t="t" r="r" b="b"/>
              <a:pathLst>
                <a:path w="1714" h="1714" extrusionOk="0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26"/>
          <p:cNvSpPr/>
          <p:nvPr/>
        </p:nvSpPr>
        <p:spPr>
          <a:xfrm>
            <a:off x="5989825" y="1384119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26"/>
          <p:cNvGrpSpPr/>
          <p:nvPr/>
        </p:nvGrpSpPr>
        <p:grpSpPr>
          <a:xfrm>
            <a:off x="3551493" y="2697040"/>
            <a:ext cx="1286978" cy="391497"/>
            <a:chOff x="3551493" y="2562740"/>
            <a:chExt cx="1286978" cy="391497"/>
          </a:xfrm>
        </p:grpSpPr>
        <p:sp>
          <p:nvSpPr>
            <p:cNvPr id="159" name="Google Shape;159;p26"/>
            <p:cNvSpPr/>
            <p:nvPr/>
          </p:nvSpPr>
          <p:spPr>
            <a:xfrm>
              <a:off x="3597011" y="2562740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3551493" y="2606065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3714500" y="2671849"/>
              <a:ext cx="170313" cy="151404"/>
            </a:xfrm>
            <a:custGeom>
              <a:avLst/>
              <a:gdLst/>
              <a:ahLst/>
              <a:cxnLst/>
              <a:rect l="l" t="t" r="r" b="b"/>
              <a:pathLst>
                <a:path w="3882" h="3451" extrusionOk="0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3756134" y="2721819"/>
              <a:ext cx="87087" cy="54928"/>
            </a:xfrm>
            <a:custGeom>
              <a:avLst/>
              <a:gdLst/>
              <a:ahLst/>
              <a:cxnLst/>
              <a:rect l="l" t="t" r="r" b="b"/>
              <a:pathLst>
                <a:path w="1985" h="1252" extrusionOk="0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4012257" y="2708832"/>
              <a:ext cx="705031" cy="5001"/>
            </a:xfrm>
            <a:custGeom>
              <a:avLst/>
              <a:gdLst/>
              <a:ahLst/>
              <a:cxnLst/>
              <a:rect l="l" t="t" r="r" b="b"/>
              <a:pathLst>
                <a:path w="16070" h="114" extrusionOk="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4020505" y="2777623"/>
              <a:ext cx="407707" cy="5045"/>
            </a:xfrm>
            <a:custGeom>
              <a:avLst/>
              <a:gdLst/>
              <a:ahLst/>
              <a:cxnLst/>
              <a:rect l="l" t="t" r="r" b="b"/>
              <a:pathLst>
                <a:path w="9293" h="115" extrusionOk="0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26"/>
          <p:cNvSpPr txBox="1">
            <a:spLocks noGrp="1"/>
          </p:cNvSpPr>
          <p:nvPr>
            <p:ph type="subTitle" idx="1"/>
          </p:nvPr>
        </p:nvSpPr>
        <p:spPr>
          <a:xfrm>
            <a:off x="195066" y="329956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sp>
        <p:nvSpPr>
          <p:cNvPr id="166" name="Google Shape;166;p26"/>
          <p:cNvSpPr txBox="1">
            <a:spLocks noGrp="1"/>
          </p:cNvSpPr>
          <p:nvPr>
            <p:ph type="ctrTitle"/>
          </p:nvPr>
        </p:nvSpPr>
        <p:spPr>
          <a:xfrm>
            <a:off x="195066" y="1050513"/>
            <a:ext cx="3386462" cy="24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PharmaLock</a:t>
            </a:r>
            <a:endParaRPr dirty="0"/>
          </a:p>
        </p:txBody>
      </p:sp>
      <p:grpSp>
        <p:nvGrpSpPr>
          <p:cNvPr id="167" name="Google Shape;167;p26"/>
          <p:cNvGrpSpPr/>
          <p:nvPr/>
        </p:nvGrpSpPr>
        <p:grpSpPr>
          <a:xfrm>
            <a:off x="5765433" y="3973585"/>
            <a:ext cx="203088" cy="412126"/>
            <a:chOff x="7764635" y="2404362"/>
            <a:chExt cx="353565" cy="717489"/>
          </a:xfrm>
        </p:grpSpPr>
        <p:sp>
          <p:nvSpPr>
            <p:cNvPr id="168" name="Google Shape;168;p26"/>
            <p:cNvSpPr/>
            <p:nvPr/>
          </p:nvSpPr>
          <p:spPr>
            <a:xfrm>
              <a:off x="7764635" y="2517069"/>
              <a:ext cx="238359" cy="604782"/>
            </a:xfrm>
            <a:custGeom>
              <a:avLst/>
              <a:gdLst/>
              <a:ahLst/>
              <a:cxnLst/>
              <a:rect l="l" t="t" r="r" b="b"/>
              <a:pathLst>
                <a:path w="5433" h="13785" extrusionOk="0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7976141" y="2404362"/>
              <a:ext cx="142059" cy="360456"/>
            </a:xfrm>
            <a:custGeom>
              <a:avLst/>
              <a:gdLst/>
              <a:ahLst/>
              <a:cxnLst/>
              <a:rect l="l" t="t" r="r" b="b"/>
              <a:pathLst>
                <a:path w="3238" h="8216" extrusionOk="0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26"/>
          <p:cNvSpPr/>
          <p:nvPr/>
        </p:nvSpPr>
        <p:spPr>
          <a:xfrm>
            <a:off x="4577856" y="957875"/>
            <a:ext cx="238359" cy="604739"/>
          </a:xfrm>
          <a:custGeom>
            <a:avLst/>
            <a:gdLst/>
            <a:ahLst/>
            <a:cxnLst/>
            <a:rect l="l" t="t" r="r" b="b"/>
            <a:pathLst>
              <a:path w="5433" h="13784" extrusionOk="0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4437554" y="1301654"/>
            <a:ext cx="144253" cy="365414"/>
          </a:xfrm>
          <a:custGeom>
            <a:avLst/>
            <a:gdLst/>
            <a:ahLst/>
            <a:cxnLst/>
            <a:rect l="l" t="t" r="r" b="b"/>
            <a:pathLst>
              <a:path w="3288" h="8329" extrusionOk="0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26"/>
          <p:cNvGrpSpPr/>
          <p:nvPr/>
        </p:nvGrpSpPr>
        <p:grpSpPr>
          <a:xfrm>
            <a:off x="8071692" y="3374463"/>
            <a:ext cx="777728" cy="1334382"/>
            <a:chOff x="7825967" y="3240163"/>
            <a:chExt cx="777728" cy="1334382"/>
          </a:xfrm>
        </p:grpSpPr>
        <p:sp>
          <p:nvSpPr>
            <p:cNvPr id="173" name="Google Shape;173;p26"/>
            <p:cNvSpPr/>
            <p:nvPr/>
          </p:nvSpPr>
          <p:spPr>
            <a:xfrm>
              <a:off x="7825967" y="3240163"/>
              <a:ext cx="777728" cy="1015297"/>
            </a:xfrm>
            <a:custGeom>
              <a:avLst/>
              <a:gdLst/>
              <a:ahLst/>
              <a:cxnLst/>
              <a:rect l="l" t="t" r="r" b="b"/>
              <a:pathLst>
                <a:path w="17727" h="23142" extrusionOk="0">
                  <a:moveTo>
                    <a:pt x="15489" y="1"/>
                  </a:moveTo>
                  <a:cubicBezTo>
                    <a:pt x="15432" y="1"/>
                    <a:pt x="15375" y="3"/>
                    <a:pt x="15318" y="7"/>
                  </a:cubicBezTo>
                  <a:cubicBezTo>
                    <a:pt x="14405" y="82"/>
                    <a:pt x="13593" y="649"/>
                    <a:pt x="13011" y="1357"/>
                  </a:cubicBezTo>
                  <a:cubicBezTo>
                    <a:pt x="12429" y="2065"/>
                    <a:pt x="12046" y="2908"/>
                    <a:pt x="11647" y="3735"/>
                  </a:cubicBezTo>
                  <a:cubicBezTo>
                    <a:pt x="11250" y="4556"/>
                    <a:pt x="10822" y="5387"/>
                    <a:pt x="10179" y="6042"/>
                  </a:cubicBezTo>
                  <a:cubicBezTo>
                    <a:pt x="10021" y="6204"/>
                    <a:pt x="9812" y="6362"/>
                    <a:pt x="9595" y="6362"/>
                  </a:cubicBezTo>
                  <a:cubicBezTo>
                    <a:pt x="9560" y="6362"/>
                    <a:pt x="9524" y="6358"/>
                    <a:pt x="9489" y="6349"/>
                  </a:cubicBezTo>
                  <a:cubicBezTo>
                    <a:pt x="9235" y="6278"/>
                    <a:pt x="9104" y="5994"/>
                    <a:pt x="9077" y="5732"/>
                  </a:cubicBezTo>
                  <a:cubicBezTo>
                    <a:pt x="9056" y="5470"/>
                    <a:pt x="9099" y="5203"/>
                    <a:pt x="9043" y="4950"/>
                  </a:cubicBezTo>
                  <a:cubicBezTo>
                    <a:pt x="8926" y="4449"/>
                    <a:pt x="8401" y="4138"/>
                    <a:pt x="7885" y="4138"/>
                  </a:cubicBezTo>
                  <a:cubicBezTo>
                    <a:pt x="7767" y="4138"/>
                    <a:pt x="7648" y="4155"/>
                    <a:pt x="7536" y="4189"/>
                  </a:cubicBezTo>
                  <a:cubicBezTo>
                    <a:pt x="6933" y="4373"/>
                    <a:pt x="6508" y="4937"/>
                    <a:pt x="6324" y="5540"/>
                  </a:cubicBezTo>
                  <a:cubicBezTo>
                    <a:pt x="6141" y="6143"/>
                    <a:pt x="6159" y="6785"/>
                    <a:pt x="6176" y="7414"/>
                  </a:cubicBezTo>
                  <a:cubicBezTo>
                    <a:pt x="6211" y="8590"/>
                    <a:pt x="6251" y="9762"/>
                    <a:pt x="6285" y="10937"/>
                  </a:cubicBezTo>
                  <a:cubicBezTo>
                    <a:pt x="6303" y="11567"/>
                    <a:pt x="6259" y="12322"/>
                    <a:pt x="5713" y="12636"/>
                  </a:cubicBezTo>
                  <a:cubicBezTo>
                    <a:pt x="5557" y="12727"/>
                    <a:pt x="5385" y="12764"/>
                    <a:pt x="5207" y="12764"/>
                  </a:cubicBezTo>
                  <a:cubicBezTo>
                    <a:pt x="4931" y="12764"/>
                    <a:pt x="4643" y="12674"/>
                    <a:pt x="4393" y="12554"/>
                  </a:cubicBezTo>
                  <a:cubicBezTo>
                    <a:pt x="3760" y="12248"/>
                    <a:pt x="3222" y="11763"/>
                    <a:pt x="2850" y="11168"/>
                  </a:cubicBezTo>
                  <a:cubicBezTo>
                    <a:pt x="2575" y="10722"/>
                    <a:pt x="2352" y="10181"/>
                    <a:pt x="1872" y="9971"/>
                  </a:cubicBezTo>
                  <a:cubicBezTo>
                    <a:pt x="1749" y="9918"/>
                    <a:pt x="1620" y="9893"/>
                    <a:pt x="1491" y="9893"/>
                  </a:cubicBezTo>
                  <a:cubicBezTo>
                    <a:pt x="1011" y="9893"/>
                    <a:pt x="525" y="10234"/>
                    <a:pt x="293" y="10679"/>
                  </a:cubicBezTo>
                  <a:cubicBezTo>
                    <a:pt x="1" y="11238"/>
                    <a:pt x="89" y="11908"/>
                    <a:pt x="84" y="12541"/>
                  </a:cubicBezTo>
                  <a:cubicBezTo>
                    <a:pt x="45" y="16339"/>
                    <a:pt x="897" y="20543"/>
                    <a:pt x="4253" y="22737"/>
                  </a:cubicBezTo>
                  <a:cubicBezTo>
                    <a:pt x="5087" y="23016"/>
                    <a:pt x="5896" y="23142"/>
                    <a:pt x="6699" y="23142"/>
                  </a:cubicBezTo>
                  <a:cubicBezTo>
                    <a:pt x="7856" y="23142"/>
                    <a:pt x="9000" y="22880"/>
                    <a:pt x="10192" y="22439"/>
                  </a:cubicBezTo>
                  <a:cubicBezTo>
                    <a:pt x="12207" y="21696"/>
                    <a:pt x="13976" y="20341"/>
                    <a:pt x="15340" y="18681"/>
                  </a:cubicBezTo>
                  <a:cubicBezTo>
                    <a:pt x="15733" y="18205"/>
                    <a:pt x="16100" y="17689"/>
                    <a:pt x="16271" y="17099"/>
                  </a:cubicBezTo>
                  <a:cubicBezTo>
                    <a:pt x="16441" y="16509"/>
                    <a:pt x="16393" y="15827"/>
                    <a:pt x="16013" y="15342"/>
                  </a:cubicBezTo>
                  <a:cubicBezTo>
                    <a:pt x="15660" y="14896"/>
                    <a:pt x="15103" y="14708"/>
                    <a:pt x="14524" y="14708"/>
                  </a:cubicBezTo>
                  <a:cubicBezTo>
                    <a:pt x="14152" y="14708"/>
                    <a:pt x="13771" y="14786"/>
                    <a:pt x="13430" y="14923"/>
                  </a:cubicBezTo>
                  <a:cubicBezTo>
                    <a:pt x="12963" y="15111"/>
                    <a:pt x="12530" y="15381"/>
                    <a:pt x="12040" y="15486"/>
                  </a:cubicBezTo>
                  <a:cubicBezTo>
                    <a:pt x="11936" y="15508"/>
                    <a:pt x="11828" y="15519"/>
                    <a:pt x="11719" y="15519"/>
                  </a:cubicBezTo>
                  <a:cubicBezTo>
                    <a:pt x="11316" y="15519"/>
                    <a:pt x="10910" y="15366"/>
                    <a:pt x="10721" y="15018"/>
                  </a:cubicBezTo>
                  <a:cubicBezTo>
                    <a:pt x="10481" y="14582"/>
                    <a:pt x="10695" y="14009"/>
                    <a:pt x="11066" y="13673"/>
                  </a:cubicBezTo>
                  <a:cubicBezTo>
                    <a:pt x="11437" y="13340"/>
                    <a:pt x="11927" y="13179"/>
                    <a:pt x="12395" y="12999"/>
                  </a:cubicBezTo>
                  <a:cubicBezTo>
                    <a:pt x="13692" y="12493"/>
                    <a:pt x="14904" y="11767"/>
                    <a:pt x="15957" y="10853"/>
                  </a:cubicBezTo>
                  <a:cubicBezTo>
                    <a:pt x="16481" y="10399"/>
                    <a:pt x="17010" y="9713"/>
                    <a:pt x="16734" y="9076"/>
                  </a:cubicBezTo>
                  <a:cubicBezTo>
                    <a:pt x="16534" y="8616"/>
                    <a:pt x="15987" y="8411"/>
                    <a:pt x="15489" y="8362"/>
                  </a:cubicBezTo>
                  <a:cubicBezTo>
                    <a:pt x="14991" y="8319"/>
                    <a:pt x="14475" y="8380"/>
                    <a:pt x="13994" y="8237"/>
                  </a:cubicBezTo>
                  <a:cubicBezTo>
                    <a:pt x="13575" y="8105"/>
                    <a:pt x="13159" y="7699"/>
                    <a:pt x="13286" y="7275"/>
                  </a:cubicBezTo>
                  <a:cubicBezTo>
                    <a:pt x="13361" y="7043"/>
                    <a:pt x="13575" y="6881"/>
                    <a:pt x="13771" y="6737"/>
                  </a:cubicBezTo>
                  <a:cubicBezTo>
                    <a:pt x="14868" y="5929"/>
                    <a:pt x="15848" y="4963"/>
                    <a:pt x="16669" y="3874"/>
                  </a:cubicBezTo>
                  <a:cubicBezTo>
                    <a:pt x="17224" y="3144"/>
                    <a:pt x="17726" y="2232"/>
                    <a:pt x="17473" y="1349"/>
                  </a:cubicBezTo>
                  <a:cubicBezTo>
                    <a:pt x="17235" y="521"/>
                    <a:pt x="16351" y="1"/>
                    <a:pt x="15489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8008869" y="3262319"/>
              <a:ext cx="542308" cy="1312226"/>
            </a:xfrm>
            <a:custGeom>
              <a:avLst/>
              <a:gdLst/>
              <a:ahLst/>
              <a:cxnLst/>
              <a:rect l="l" t="t" r="r" b="b"/>
              <a:pathLst>
                <a:path w="12361" h="29910" extrusionOk="0">
                  <a:moveTo>
                    <a:pt x="12360" y="1"/>
                  </a:moveTo>
                  <a:lnTo>
                    <a:pt x="12360" y="1"/>
                  </a:lnTo>
                  <a:cubicBezTo>
                    <a:pt x="12360" y="1"/>
                    <a:pt x="12334" y="17"/>
                    <a:pt x="12290" y="53"/>
                  </a:cubicBezTo>
                  <a:cubicBezTo>
                    <a:pt x="12246" y="92"/>
                    <a:pt x="12181" y="148"/>
                    <a:pt x="12098" y="219"/>
                  </a:cubicBezTo>
                  <a:cubicBezTo>
                    <a:pt x="11931" y="364"/>
                    <a:pt x="11687" y="577"/>
                    <a:pt x="11377" y="866"/>
                  </a:cubicBezTo>
                  <a:cubicBezTo>
                    <a:pt x="10761" y="1443"/>
                    <a:pt x="9900" y="2316"/>
                    <a:pt x="8973" y="3505"/>
                  </a:cubicBezTo>
                  <a:cubicBezTo>
                    <a:pt x="8506" y="4099"/>
                    <a:pt x="8024" y="4773"/>
                    <a:pt x="7522" y="5503"/>
                  </a:cubicBezTo>
                  <a:cubicBezTo>
                    <a:pt x="7020" y="6232"/>
                    <a:pt x="6491" y="7018"/>
                    <a:pt x="5962" y="7867"/>
                  </a:cubicBezTo>
                  <a:cubicBezTo>
                    <a:pt x="5438" y="8714"/>
                    <a:pt x="4914" y="9619"/>
                    <a:pt x="4446" y="10602"/>
                  </a:cubicBezTo>
                  <a:cubicBezTo>
                    <a:pt x="4210" y="11092"/>
                    <a:pt x="4000" y="11603"/>
                    <a:pt x="3790" y="12123"/>
                  </a:cubicBezTo>
                  <a:cubicBezTo>
                    <a:pt x="3576" y="12643"/>
                    <a:pt x="3367" y="13168"/>
                    <a:pt x="3147" y="13700"/>
                  </a:cubicBezTo>
                  <a:cubicBezTo>
                    <a:pt x="2292" y="15838"/>
                    <a:pt x="1544" y="17905"/>
                    <a:pt x="1028" y="19832"/>
                  </a:cubicBezTo>
                  <a:cubicBezTo>
                    <a:pt x="503" y="21760"/>
                    <a:pt x="211" y="23543"/>
                    <a:pt x="110" y="25046"/>
                  </a:cubicBezTo>
                  <a:cubicBezTo>
                    <a:pt x="1" y="26553"/>
                    <a:pt x="75" y="27777"/>
                    <a:pt x="172" y="28616"/>
                  </a:cubicBezTo>
                  <a:cubicBezTo>
                    <a:pt x="267" y="29455"/>
                    <a:pt x="372" y="29909"/>
                    <a:pt x="372" y="29909"/>
                  </a:cubicBezTo>
                  <a:cubicBezTo>
                    <a:pt x="372" y="29909"/>
                    <a:pt x="372" y="29879"/>
                    <a:pt x="364" y="29822"/>
                  </a:cubicBezTo>
                  <a:cubicBezTo>
                    <a:pt x="355" y="29761"/>
                    <a:pt x="346" y="29683"/>
                    <a:pt x="329" y="29574"/>
                  </a:cubicBezTo>
                  <a:cubicBezTo>
                    <a:pt x="294" y="29354"/>
                    <a:pt x="251" y="29031"/>
                    <a:pt x="206" y="28612"/>
                  </a:cubicBezTo>
                  <a:cubicBezTo>
                    <a:pt x="124" y="27773"/>
                    <a:pt x="63" y="26553"/>
                    <a:pt x="176" y="25050"/>
                  </a:cubicBezTo>
                  <a:cubicBezTo>
                    <a:pt x="289" y="23551"/>
                    <a:pt x="587" y="21777"/>
                    <a:pt x="1112" y="19854"/>
                  </a:cubicBezTo>
                  <a:cubicBezTo>
                    <a:pt x="1636" y="17932"/>
                    <a:pt x="2383" y="15873"/>
                    <a:pt x="3236" y="13736"/>
                  </a:cubicBezTo>
                  <a:cubicBezTo>
                    <a:pt x="3454" y="13202"/>
                    <a:pt x="3668" y="12678"/>
                    <a:pt x="3877" y="12158"/>
                  </a:cubicBezTo>
                  <a:cubicBezTo>
                    <a:pt x="4087" y="11638"/>
                    <a:pt x="4293" y="11131"/>
                    <a:pt x="4529" y="10642"/>
                  </a:cubicBezTo>
                  <a:cubicBezTo>
                    <a:pt x="4992" y="9667"/>
                    <a:pt x="5517" y="8758"/>
                    <a:pt x="6041" y="7910"/>
                  </a:cubicBezTo>
                  <a:cubicBezTo>
                    <a:pt x="6560" y="7067"/>
                    <a:pt x="7090" y="6280"/>
                    <a:pt x="7588" y="5546"/>
                  </a:cubicBezTo>
                  <a:cubicBezTo>
                    <a:pt x="8086" y="4816"/>
                    <a:pt x="8567" y="4144"/>
                    <a:pt x="9025" y="3549"/>
                  </a:cubicBezTo>
                  <a:cubicBezTo>
                    <a:pt x="9943" y="2351"/>
                    <a:pt x="10795" y="1477"/>
                    <a:pt x="11403" y="892"/>
                  </a:cubicBezTo>
                  <a:cubicBezTo>
                    <a:pt x="11705" y="604"/>
                    <a:pt x="11949" y="380"/>
                    <a:pt x="12111" y="232"/>
                  </a:cubicBezTo>
                  <a:cubicBezTo>
                    <a:pt x="12194" y="158"/>
                    <a:pt x="12255" y="101"/>
                    <a:pt x="12298" y="61"/>
                  </a:cubicBezTo>
                  <a:cubicBezTo>
                    <a:pt x="12338" y="23"/>
                    <a:pt x="12360" y="1"/>
                    <a:pt x="12360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8156322" y="3423942"/>
              <a:ext cx="48962" cy="303159"/>
            </a:xfrm>
            <a:custGeom>
              <a:avLst/>
              <a:gdLst/>
              <a:ahLst/>
              <a:cxnLst/>
              <a:rect l="l" t="t" r="r" b="b"/>
              <a:pathLst>
                <a:path w="1116" h="6910" extrusionOk="0">
                  <a:moveTo>
                    <a:pt x="6" y="0"/>
                  </a:moveTo>
                  <a:cubicBezTo>
                    <a:pt x="0" y="0"/>
                    <a:pt x="14" y="97"/>
                    <a:pt x="53" y="272"/>
                  </a:cubicBezTo>
                  <a:cubicBezTo>
                    <a:pt x="88" y="446"/>
                    <a:pt x="137" y="695"/>
                    <a:pt x="198" y="1006"/>
                  </a:cubicBezTo>
                  <a:cubicBezTo>
                    <a:pt x="311" y="1630"/>
                    <a:pt x="442" y="2491"/>
                    <a:pt x="565" y="3453"/>
                  </a:cubicBezTo>
                  <a:cubicBezTo>
                    <a:pt x="692" y="4409"/>
                    <a:pt x="805" y="5275"/>
                    <a:pt x="910" y="5900"/>
                  </a:cubicBezTo>
                  <a:cubicBezTo>
                    <a:pt x="962" y="6214"/>
                    <a:pt x="1006" y="6468"/>
                    <a:pt x="1041" y="6638"/>
                  </a:cubicBezTo>
                  <a:cubicBezTo>
                    <a:pt x="1075" y="6813"/>
                    <a:pt x="1102" y="6910"/>
                    <a:pt x="1107" y="6910"/>
                  </a:cubicBezTo>
                  <a:cubicBezTo>
                    <a:pt x="1115" y="6906"/>
                    <a:pt x="1102" y="6809"/>
                    <a:pt x="1081" y="6634"/>
                  </a:cubicBezTo>
                  <a:cubicBezTo>
                    <a:pt x="1054" y="6442"/>
                    <a:pt x="1019" y="6192"/>
                    <a:pt x="976" y="5891"/>
                  </a:cubicBezTo>
                  <a:cubicBezTo>
                    <a:pt x="892" y="5248"/>
                    <a:pt x="783" y="4388"/>
                    <a:pt x="661" y="3439"/>
                  </a:cubicBezTo>
                  <a:cubicBezTo>
                    <a:pt x="538" y="2479"/>
                    <a:pt x="394" y="1613"/>
                    <a:pt x="263" y="992"/>
                  </a:cubicBezTo>
                  <a:cubicBezTo>
                    <a:pt x="198" y="682"/>
                    <a:pt x="137" y="433"/>
                    <a:pt x="88" y="262"/>
                  </a:cubicBezTo>
                  <a:cubicBezTo>
                    <a:pt x="40" y="92"/>
                    <a:pt x="10" y="0"/>
                    <a:pt x="6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8204844" y="3651900"/>
              <a:ext cx="358394" cy="75197"/>
            </a:xfrm>
            <a:custGeom>
              <a:avLst/>
              <a:gdLst/>
              <a:ahLst/>
              <a:cxnLst/>
              <a:rect l="l" t="t" r="r" b="b"/>
              <a:pathLst>
                <a:path w="8169" h="1714" extrusionOk="0">
                  <a:moveTo>
                    <a:pt x="8085" y="0"/>
                  </a:moveTo>
                  <a:cubicBezTo>
                    <a:pt x="8019" y="0"/>
                    <a:pt x="7936" y="5"/>
                    <a:pt x="7841" y="9"/>
                  </a:cubicBezTo>
                  <a:cubicBezTo>
                    <a:pt x="7631" y="18"/>
                    <a:pt x="7325" y="40"/>
                    <a:pt x="6944" y="84"/>
                  </a:cubicBezTo>
                  <a:cubicBezTo>
                    <a:pt x="6193" y="163"/>
                    <a:pt x="5157" y="324"/>
                    <a:pt x="4025" y="560"/>
                  </a:cubicBezTo>
                  <a:cubicBezTo>
                    <a:pt x="2894" y="800"/>
                    <a:pt x="1879" y="1075"/>
                    <a:pt x="1159" y="1303"/>
                  </a:cubicBezTo>
                  <a:cubicBezTo>
                    <a:pt x="796" y="1412"/>
                    <a:pt x="503" y="1517"/>
                    <a:pt x="306" y="1587"/>
                  </a:cubicBezTo>
                  <a:cubicBezTo>
                    <a:pt x="215" y="1622"/>
                    <a:pt x="140" y="1652"/>
                    <a:pt x="80" y="1674"/>
                  </a:cubicBezTo>
                  <a:cubicBezTo>
                    <a:pt x="27" y="1696"/>
                    <a:pt x="1" y="1710"/>
                    <a:pt x="1" y="1714"/>
                  </a:cubicBezTo>
                  <a:cubicBezTo>
                    <a:pt x="1" y="1714"/>
                    <a:pt x="31" y="1710"/>
                    <a:pt x="84" y="1696"/>
                  </a:cubicBezTo>
                  <a:cubicBezTo>
                    <a:pt x="149" y="1674"/>
                    <a:pt x="227" y="1652"/>
                    <a:pt x="320" y="1622"/>
                  </a:cubicBezTo>
                  <a:cubicBezTo>
                    <a:pt x="520" y="1561"/>
                    <a:pt x="814" y="1468"/>
                    <a:pt x="1176" y="1369"/>
                  </a:cubicBezTo>
                  <a:cubicBezTo>
                    <a:pt x="1901" y="1154"/>
                    <a:pt x="2916" y="892"/>
                    <a:pt x="4043" y="651"/>
                  </a:cubicBezTo>
                  <a:cubicBezTo>
                    <a:pt x="5175" y="415"/>
                    <a:pt x="6206" y="245"/>
                    <a:pt x="6954" y="149"/>
                  </a:cubicBezTo>
                  <a:cubicBezTo>
                    <a:pt x="7329" y="97"/>
                    <a:pt x="7635" y="66"/>
                    <a:pt x="7845" y="44"/>
                  </a:cubicBezTo>
                  <a:cubicBezTo>
                    <a:pt x="7941" y="36"/>
                    <a:pt x="8019" y="26"/>
                    <a:pt x="8085" y="18"/>
                  </a:cubicBezTo>
                  <a:cubicBezTo>
                    <a:pt x="8142" y="14"/>
                    <a:pt x="8168" y="5"/>
                    <a:pt x="8168" y="5"/>
                  </a:cubicBezTo>
                  <a:cubicBezTo>
                    <a:pt x="8168" y="0"/>
                    <a:pt x="8142" y="0"/>
                    <a:pt x="808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7865277" y="3676029"/>
              <a:ext cx="192556" cy="449649"/>
            </a:xfrm>
            <a:custGeom>
              <a:avLst/>
              <a:gdLst/>
              <a:ahLst/>
              <a:cxnLst/>
              <a:rect l="l" t="t" r="r" b="b"/>
              <a:pathLst>
                <a:path w="4389" h="10249" extrusionOk="0">
                  <a:moveTo>
                    <a:pt x="1" y="1"/>
                  </a:moveTo>
                  <a:cubicBezTo>
                    <a:pt x="1" y="6"/>
                    <a:pt x="14" y="41"/>
                    <a:pt x="40" y="111"/>
                  </a:cubicBezTo>
                  <a:cubicBezTo>
                    <a:pt x="75" y="184"/>
                    <a:pt x="119" y="285"/>
                    <a:pt x="171" y="408"/>
                  </a:cubicBezTo>
                  <a:cubicBezTo>
                    <a:pt x="289" y="678"/>
                    <a:pt x="452" y="1045"/>
                    <a:pt x="648" y="1501"/>
                  </a:cubicBezTo>
                  <a:cubicBezTo>
                    <a:pt x="1049" y="2427"/>
                    <a:pt x="1574" y="3716"/>
                    <a:pt x="2151" y="5145"/>
                  </a:cubicBezTo>
                  <a:cubicBezTo>
                    <a:pt x="2723" y="6570"/>
                    <a:pt x="3261" y="7859"/>
                    <a:pt x="3677" y="8776"/>
                  </a:cubicBezTo>
                  <a:cubicBezTo>
                    <a:pt x="3886" y="9236"/>
                    <a:pt x="4061" y="9607"/>
                    <a:pt x="4183" y="9860"/>
                  </a:cubicBezTo>
                  <a:cubicBezTo>
                    <a:pt x="4244" y="9978"/>
                    <a:pt x="4292" y="10075"/>
                    <a:pt x="4332" y="10148"/>
                  </a:cubicBezTo>
                  <a:cubicBezTo>
                    <a:pt x="4367" y="10214"/>
                    <a:pt x="4385" y="10249"/>
                    <a:pt x="4389" y="10249"/>
                  </a:cubicBezTo>
                  <a:cubicBezTo>
                    <a:pt x="4389" y="10245"/>
                    <a:pt x="4375" y="10210"/>
                    <a:pt x="4349" y="10140"/>
                  </a:cubicBezTo>
                  <a:cubicBezTo>
                    <a:pt x="4314" y="10065"/>
                    <a:pt x="4270" y="9965"/>
                    <a:pt x="4218" y="9843"/>
                  </a:cubicBezTo>
                  <a:cubicBezTo>
                    <a:pt x="4100" y="9571"/>
                    <a:pt x="3939" y="9204"/>
                    <a:pt x="3738" y="8750"/>
                  </a:cubicBezTo>
                  <a:cubicBezTo>
                    <a:pt x="3340" y="7824"/>
                    <a:pt x="2811" y="6535"/>
                    <a:pt x="2239" y="5110"/>
                  </a:cubicBezTo>
                  <a:cubicBezTo>
                    <a:pt x="1666" y="3681"/>
                    <a:pt x="1128" y="2392"/>
                    <a:pt x="708" y="1474"/>
                  </a:cubicBezTo>
                  <a:cubicBezTo>
                    <a:pt x="504" y="1015"/>
                    <a:pt x="329" y="644"/>
                    <a:pt x="206" y="390"/>
                  </a:cubicBezTo>
                  <a:cubicBezTo>
                    <a:pt x="145" y="272"/>
                    <a:pt x="97" y="176"/>
                    <a:pt x="58" y="101"/>
                  </a:cubicBezTo>
                  <a:cubicBezTo>
                    <a:pt x="23" y="36"/>
                    <a:pt x="6" y="1"/>
                    <a:pt x="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8057610" y="3961942"/>
              <a:ext cx="474920" cy="163732"/>
            </a:xfrm>
            <a:custGeom>
              <a:avLst/>
              <a:gdLst/>
              <a:ahLst/>
              <a:cxnLst/>
              <a:rect l="l" t="t" r="r" b="b"/>
              <a:pathLst>
                <a:path w="10825" h="3732" extrusionOk="0">
                  <a:moveTo>
                    <a:pt x="10825" y="0"/>
                  </a:moveTo>
                  <a:cubicBezTo>
                    <a:pt x="10820" y="0"/>
                    <a:pt x="10782" y="8"/>
                    <a:pt x="10707" y="26"/>
                  </a:cubicBezTo>
                  <a:cubicBezTo>
                    <a:pt x="10628" y="53"/>
                    <a:pt x="10519" y="83"/>
                    <a:pt x="10388" y="123"/>
                  </a:cubicBezTo>
                  <a:cubicBezTo>
                    <a:pt x="10112" y="206"/>
                    <a:pt x="9711" y="333"/>
                    <a:pt x="9217" y="490"/>
                  </a:cubicBezTo>
                  <a:cubicBezTo>
                    <a:pt x="8234" y="813"/>
                    <a:pt x="6883" y="1285"/>
                    <a:pt x="5397" y="1822"/>
                  </a:cubicBezTo>
                  <a:cubicBezTo>
                    <a:pt x="3912" y="2360"/>
                    <a:pt x="2565" y="2840"/>
                    <a:pt x="1586" y="3177"/>
                  </a:cubicBezTo>
                  <a:cubicBezTo>
                    <a:pt x="1106" y="3343"/>
                    <a:pt x="713" y="3479"/>
                    <a:pt x="424" y="3575"/>
                  </a:cubicBezTo>
                  <a:cubicBezTo>
                    <a:pt x="297" y="3623"/>
                    <a:pt x="193" y="3657"/>
                    <a:pt x="110" y="3684"/>
                  </a:cubicBezTo>
                  <a:cubicBezTo>
                    <a:pt x="39" y="3710"/>
                    <a:pt x="1" y="3728"/>
                    <a:pt x="5" y="3732"/>
                  </a:cubicBezTo>
                  <a:cubicBezTo>
                    <a:pt x="5" y="3732"/>
                    <a:pt x="44" y="3723"/>
                    <a:pt x="118" y="3706"/>
                  </a:cubicBezTo>
                  <a:cubicBezTo>
                    <a:pt x="201" y="3679"/>
                    <a:pt x="306" y="3649"/>
                    <a:pt x="437" y="3610"/>
                  </a:cubicBezTo>
                  <a:cubicBezTo>
                    <a:pt x="717" y="3532"/>
                    <a:pt x="1114" y="3405"/>
                    <a:pt x="1608" y="3243"/>
                  </a:cubicBezTo>
                  <a:cubicBezTo>
                    <a:pt x="2591" y="2919"/>
                    <a:pt x="3942" y="2447"/>
                    <a:pt x="5428" y="1910"/>
                  </a:cubicBezTo>
                  <a:cubicBezTo>
                    <a:pt x="6913" y="1372"/>
                    <a:pt x="8260" y="892"/>
                    <a:pt x="9239" y="555"/>
                  </a:cubicBezTo>
                  <a:cubicBezTo>
                    <a:pt x="9723" y="389"/>
                    <a:pt x="10117" y="254"/>
                    <a:pt x="10401" y="157"/>
                  </a:cubicBezTo>
                  <a:cubicBezTo>
                    <a:pt x="10528" y="113"/>
                    <a:pt x="10633" y="75"/>
                    <a:pt x="10716" y="48"/>
                  </a:cubicBezTo>
                  <a:cubicBezTo>
                    <a:pt x="10786" y="22"/>
                    <a:pt x="10825" y="4"/>
                    <a:pt x="1082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6"/>
          <p:cNvSpPr/>
          <p:nvPr/>
        </p:nvSpPr>
        <p:spPr>
          <a:xfrm>
            <a:off x="3503875" y="4691494"/>
            <a:ext cx="5958719" cy="5089"/>
          </a:xfrm>
          <a:custGeom>
            <a:avLst/>
            <a:gdLst/>
            <a:ahLst/>
            <a:cxnLst/>
            <a:rect l="l" t="t" r="r" b="b"/>
            <a:pathLst>
              <a:path w="135819" h="116" extrusionOk="0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rgbClr val="43434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26"/>
          <p:cNvGrpSpPr/>
          <p:nvPr/>
        </p:nvGrpSpPr>
        <p:grpSpPr>
          <a:xfrm>
            <a:off x="3929256" y="3919614"/>
            <a:ext cx="576962" cy="773332"/>
            <a:chOff x="3429656" y="3785314"/>
            <a:chExt cx="576962" cy="773332"/>
          </a:xfrm>
        </p:grpSpPr>
        <p:sp>
          <p:nvSpPr>
            <p:cNvPr id="181" name="Google Shape;181;p26"/>
            <p:cNvSpPr/>
            <p:nvPr/>
          </p:nvSpPr>
          <p:spPr>
            <a:xfrm>
              <a:off x="3429656" y="4237325"/>
              <a:ext cx="230725" cy="140304"/>
            </a:xfrm>
            <a:custGeom>
              <a:avLst/>
              <a:gdLst/>
              <a:ahLst/>
              <a:cxnLst/>
              <a:rect l="l" t="t" r="r" b="b"/>
              <a:pathLst>
                <a:path w="5259" h="3198" extrusionOk="0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3554866" y="3785314"/>
              <a:ext cx="162065" cy="334616"/>
            </a:xfrm>
            <a:custGeom>
              <a:avLst/>
              <a:gdLst/>
              <a:ahLst/>
              <a:cxnLst/>
              <a:rect l="l" t="t" r="r" b="b"/>
              <a:pathLst>
                <a:path w="3694" h="7627" extrusionOk="0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3727853" y="3883016"/>
              <a:ext cx="278766" cy="276572"/>
            </a:xfrm>
            <a:custGeom>
              <a:avLst/>
              <a:gdLst/>
              <a:ahLst/>
              <a:cxnLst/>
              <a:rect l="l" t="t" r="r" b="b"/>
              <a:pathLst>
                <a:path w="6354" h="6304" extrusionOk="0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3539555" y="4279398"/>
              <a:ext cx="159169" cy="279248"/>
            </a:xfrm>
            <a:custGeom>
              <a:avLst/>
              <a:gdLst/>
              <a:ahLst/>
              <a:cxnLst/>
              <a:rect l="l" t="t" r="r" b="b"/>
              <a:pathLst>
                <a:path w="3628" h="6365" extrusionOk="0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3625017" y="3907278"/>
              <a:ext cx="73881" cy="622375"/>
            </a:xfrm>
            <a:custGeom>
              <a:avLst/>
              <a:gdLst/>
              <a:ahLst/>
              <a:cxnLst/>
              <a:rect l="l" t="t" r="r" b="b"/>
              <a:pathLst>
                <a:path w="1684" h="14186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3694861" y="3953650"/>
              <a:ext cx="204183" cy="424379"/>
            </a:xfrm>
            <a:custGeom>
              <a:avLst/>
              <a:gdLst/>
              <a:ahLst/>
              <a:cxnLst/>
              <a:rect l="l" t="t" r="r" b="b"/>
              <a:pathLst>
                <a:path w="4654" h="9673" extrusionOk="0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26"/>
          <p:cNvSpPr/>
          <p:nvPr/>
        </p:nvSpPr>
        <p:spPr>
          <a:xfrm>
            <a:off x="6241693" y="1996627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7105967" y="2325226"/>
            <a:ext cx="21541" cy="21541"/>
          </a:xfrm>
          <a:custGeom>
            <a:avLst/>
            <a:gdLst/>
            <a:ahLst/>
            <a:cxnLst/>
            <a:rect l="l" t="t" r="r" b="b"/>
            <a:pathLst>
              <a:path w="491" h="491" extrusionOk="0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/>
          <p:nvPr/>
        </p:nvSpPr>
        <p:spPr>
          <a:xfrm>
            <a:off x="6948775" y="3888553"/>
            <a:ext cx="69055" cy="15619"/>
          </a:xfrm>
          <a:custGeom>
            <a:avLst/>
            <a:gdLst/>
            <a:ahLst/>
            <a:cxnLst/>
            <a:rect l="l" t="t" r="r" b="b"/>
            <a:pathLst>
              <a:path w="1574" h="356" extrusionOk="0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6"/>
          <p:cNvSpPr/>
          <p:nvPr/>
        </p:nvSpPr>
        <p:spPr>
          <a:xfrm>
            <a:off x="7189192" y="3888553"/>
            <a:ext cx="69231" cy="15619"/>
          </a:xfrm>
          <a:custGeom>
            <a:avLst/>
            <a:gdLst/>
            <a:ahLst/>
            <a:cxnLst/>
            <a:rect l="l" t="t" r="r" b="b"/>
            <a:pathLst>
              <a:path w="1578" h="356" extrusionOk="0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6"/>
          <p:cNvSpPr/>
          <p:nvPr/>
        </p:nvSpPr>
        <p:spPr>
          <a:xfrm>
            <a:off x="7429785" y="3888553"/>
            <a:ext cx="69275" cy="156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6"/>
          <p:cNvSpPr/>
          <p:nvPr/>
        </p:nvSpPr>
        <p:spPr>
          <a:xfrm>
            <a:off x="7670422" y="3888553"/>
            <a:ext cx="69275" cy="156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7103072" y="3160632"/>
            <a:ext cx="24437" cy="23384"/>
          </a:xfrm>
          <a:custGeom>
            <a:avLst/>
            <a:gdLst/>
            <a:ahLst/>
            <a:cxnLst/>
            <a:rect l="l" t="t" r="r" b="b"/>
            <a:pathLst>
              <a:path w="557" h="533" extrusionOk="0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6"/>
          <p:cNvSpPr/>
          <p:nvPr/>
        </p:nvSpPr>
        <p:spPr>
          <a:xfrm>
            <a:off x="6276325" y="2796625"/>
            <a:ext cx="1613430" cy="1461858"/>
          </a:xfrm>
          <a:custGeom>
            <a:avLst/>
            <a:gdLst/>
            <a:ahLst/>
            <a:cxnLst/>
            <a:rect l="l" t="t" r="r" b="b"/>
            <a:pathLst>
              <a:path w="35998" h="15301" extrusionOk="0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/>
          <p:nvPr/>
        </p:nvSpPr>
        <p:spPr>
          <a:xfrm>
            <a:off x="7388589" y="3109215"/>
            <a:ext cx="24393" cy="23603"/>
          </a:xfrm>
          <a:custGeom>
            <a:avLst/>
            <a:gdLst/>
            <a:ahLst/>
            <a:cxnLst/>
            <a:rect l="l" t="t" r="r" b="b"/>
            <a:pathLst>
              <a:path w="556" h="538" extrusionOk="0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26"/>
          <p:cNvGrpSpPr/>
          <p:nvPr/>
        </p:nvGrpSpPr>
        <p:grpSpPr>
          <a:xfrm>
            <a:off x="6345231" y="2886609"/>
            <a:ext cx="1407691" cy="1286147"/>
            <a:chOff x="6117656" y="2752309"/>
            <a:chExt cx="1407691" cy="1286147"/>
          </a:xfrm>
        </p:grpSpPr>
        <p:sp>
          <p:nvSpPr>
            <p:cNvPr id="197" name="Google Shape;197;p26"/>
            <p:cNvSpPr/>
            <p:nvPr/>
          </p:nvSpPr>
          <p:spPr>
            <a:xfrm>
              <a:off x="6117656" y="3670896"/>
              <a:ext cx="54095" cy="15750"/>
            </a:xfrm>
            <a:custGeom>
              <a:avLst/>
              <a:gdLst/>
              <a:ahLst/>
              <a:cxnLst/>
              <a:rect l="l" t="t" r="r" b="b"/>
              <a:pathLst>
                <a:path w="1233" h="359" extrusionOk="0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6239970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480563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117656" y="3463032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117656" y="3071564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117656" y="2874843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120332" y="3267276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6197415" y="2752309"/>
              <a:ext cx="1312797" cy="936853"/>
            </a:xfrm>
            <a:custGeom>
              <a:avLst/>
              <a:gdLst/>
              <a:ahLst/>
              <a:cxnLst/>
              <a:rect l="l" t="t" r="r" b="b"/>
              <a:pathLst>
                <a:path w="29923" h="21354" extrusionOk="0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6267425" y="3272494"/>
              <a:ext cx="1244945" cy="5177"/>
            </a:xfrm>
            <a:custGeom>
              <a:avLst/>
              <a:gdLst/>
              <a:ahLst/>
              <a:cxnLst/>
              <a:rect l="l" t="t" r="r" b="b"/>
              <a:pathLst>
                <a:path w="29018" h="118" extrusionOk="0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267425" y="307669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6267425" y="287997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267425" y="3468249"/>
              <a:ext cx="1244945" cy="5001"/>
            </a:xfrm>
            <a:custGeom>
              <a:avLst/>
              <a:gdLst/>
              <a:ahLst/>
              <a:cxnLst/>
              <a:rect l="l" t="t" r="r" b="b"/>
              <a:pathLst>
                <a:path w="29018" h="114" extrusionOk="0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6265284" y="2766699"/>
              <a:ext cx="1244926" cy="877801"/>
            </a:xfrm>
            <a:custGeom>
              <a:avLst/>
              <a:gdLst/>
              <a:ahLst/>
              <a:cxnLst/>
              <a:rect l="l" t="t" r="r" b="b"/>
              <a:pathLst>
                <a:path w="28376" h="20008" extrusionOk="0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6265284" y="2819433"/>
              <a:ext cx="1260062" cy="709243"/>
            </a:xfrm>
            <a:custGeom>
              <a:avLst/>
              <a:gdLst/>
              <a:ahLst/>
              <a:cxnLst/>
              <a:rect l="l" t="t" r="r" b="b"/>
              <a:pathLst>
                <a:path w="28721" h="16166" extrusionOk="0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6508159" y="3234899"/>
              <a:ext cx="24569" cy="23603"/>
            </a:xfrm>
            <a:custGeom>
              <a:avLst/>
              <a:gdLst/>
              <a:ahLst/>
              <a:cxnLst/>
              <a:rect l="l" t="t" r="r" b="b"/>
              <a:pathLst>
                <a:path w="560" h="538" extrusionOk="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6239970" y="3886175"/>
              <a:ext cx="157985" cy="152281"/>
            </a:xfrm>
            <a:custGeom>
              <a:avLst/>
              <a:gdLst/>
              <a:ahLst/>
              <a:cxnLst/>
              <a:rect l="l" t="t" r="r" b="b"/>
              <a:pathLst>
                <a:path w="3601" h="3471" extrusionOk="0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6515090" y="3911314"/>
              <a:ext cx="927816" cy="28605"/>
            </a:xfrm>
            <a:custGeom>
              <a:avLst/>
              <a:gdLst/>
              <a:ahLst/>
              <a:cxnLst/>
              <a:rect l="l" t="t" r="r" b="b"/>
              <a:pathLst>
                <a:path w="21148" h="652" extrusionOk="0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6515090" y="3982430"/>
              <a:ext cx="385244" cy="28649"/>
            </a:xfrm>
            <a:custGeom>
              <a:avLst/>
              <a:gdLst/>
              <a:ahLst/>
              <a:cxnLst/>
              <a:rect l="l" t="t" r="r" b="b"/>
              <a:pathLst>
                <a:path w="8781" h="653" extrusionOk="0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6"/>
          <p:cNvGrpSpPr/>
          <p:nvPr/>
        </p:nvGrpSpPr>
        <p:grpSpPr>
          <a:xfrm>
            <a:off x="3940094" y="1807838"/>
            <a:ext cx="1294564" cy="589573"/>
            <a:chOff x="3940094" y="1807838"/>
            <a:chExt cx="1294564" cy="589573"/>
          </a:xfrm>
        </p:grpSpPr>
        <p:grpSp>
          <p:nvGrpSpPr>
            <p:cNvPr id="216" name="Google Shape;216;p26"/>
            <p:cNvGrpSpPr/>
            <p:nvPr/>
          </p:nvGrpSpPr>
          <p:grpSpPr>
            <a:xfrm>
              <a:off x="3940094" y="1807838"/>
              <a:ext cx="1294564" cy="589573"/>
              <a:chOff x="3543907" y="2562740"/>
              <a:chExt cx="1294564" cy="381675"/>
            </a:xfrm>
          </p:grpSpPr>
          <p:sp>
            <p:nvSpPr>
              <p:cNvPr id="217" name="Google Shape;217;p26"/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6"/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D9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" name="Google Shape;219;p26"/>
            <p:cNvSpPr/>
            <p:nvPr/>
          </p:nvSpPr>
          <p:spPr>
            <a:xfrm>
              <a:off x="4099654" y="1961924"/>
              <a:ext cx="114112" cy="114156"/>
            </a:xfrm>
            <a:custGeom>
              <a:avLst/>
              <a:gdLst/>
              <a:ahLst/>
              <a:cxnLst/>
              <a:rect l="l" t="t" r="r" b="b"/>
              <a:pathLst>
                <a:path w="2601" h="2602" extrusionOk="0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4270842" y="1979561"/>
              <a:ext cx="397704" cy="22112"/>
            </a:xfrm>
            <a:custGeom>
              <a:avLst/>
              <a:gdLst/>
              <a:ahLst/>
              <a:cxnLst/>
              <a:rect l="l" t="t" r="r" b="b"/>
              <a:pathLst>
                <a:path w="9065" h="504" extrusionOk="0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4270842" y="2029574"/>
              <a:ext cx="773516" cy="22331"/>
            </a:xfrm>
            <a:custGeom>
              <a:avLst/>
              <a:gdLst/>
              <a:ahLst/>
              <a:cxnLst/>
              <a:rect l="l" t="t" r="r" b="b"/>
              <a:pathLst>
                <a:path w="17631" h="509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4099654" y="2137367"/>
              <a:ext cx="114112" cy="114112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4270842" y="2154960"/>
              <a:ext cx="203086" cy="22156"/>
            </a:xfrm>
            <a:custGeom>
              <a:avLst/>
              <a:gdLst/>
              <a:ahLst/>
              <a:cxnLst/>
              <a:rect l="l" t="t" r="r" b="b"/>
              <a:pathLst>
                <a:path w="4629" h="505" extrusionOk="0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4270842" y="2205018"/>
              <a:ext cx="773516" cy="22287"/>
            </a:xfrm>
            <a:custGeom>
              <a:avLst/>
              <a:gdLst/>
              <a:ahLst/>
              <a:cxnLst/>
              <a:rect l="l" t="t" r="r" b="b"/>
              <a:pathLst>
                <a:path w="17631" h="508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26"/>
          <p:cNvGrpSpPr/>
          <p:nvPr/>
        </p:nvGrpSpPr>
        <p:grpSpPr>
          <a:xfrm>
            <a:off x="6193917" y="1459403"/>
            <a:ext cx="906007" cy="136663"/>
            <a:chOff x="5966342" y="1378202"/>
            <a:chExt cx="906007" cy="136663"/>
          </a:xfrm>
        </p:grpSpPr>
        <p:sp>
          <p:nvSpPr>
            <p:cNvPr id="226" name="Google Shape;226;p26"/>
            <p:cNvSpPr/>
            <p:nvPr/>
          </p:nvSpPr>
          <p:spPr>
            <a:xfrm>
              <a:off x="5966342" y="1378202"/>
              <a:ext cx="153861" cy="136663"/>
            </a:xfrm>
            <a:custGeom>
              <a:avLst/>
              <a:gdLst/>
              <a:ahLst/>
              <a:cxnLst/>
              <a:rect l="l" t="t" r="r" b="b"/>
              <a:pathLst>
                <a:path w="3507" h="3115" extrusionOk="0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6003940" y="1423214"/>
              <a:ext cx="78839" cy="50146"/>
            </a:xfrm>
            <a:custGeom>
              <a:avLst/>
              <a:gdLst/>
              <a:ahLst/>
              <a:cxnLst/>
              <a:rect l="l" t="t" r="r" b="b"/>
              <a:pathLst>
                <a:path w="1797" h="1143" extrusionOk="0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6235364" y="1411237"/>
              <a:ext cx="636985" cy="5177"/>
            </a:xfrm>
            <a:custGeom>
              <a:avLst/>
              <a:gdLst/>
              <a:ahLst/>
              <a:cxnLst/>
              <a:rect l="l" t="t" r="r" b="b"/>
              <a:pathLst>
                <a:path w="14519" h="118" extrusionOk="0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6242822" y="1473535"/>
              <a:ext cx="368178" cy="5001"/>
            </a:xfrm>
            <a:custGeom>
              <a:avLst/>
              <a:gdLst/>
              <a:ahLst/>
              <a:cxnLst/>
              <a:rect l="l" t="t" r="r" b="b"/>
              <a:pathLst>
                <a:path w="8392" h="114" extrusionOk="0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26"/>
          <p:cNvGrpSpPr/>
          <p:nvPr/>
        </p:nvGrpSpPr>
        <p:grpSpPr>
          <a:xfrm>
            <a:off x="8042062" y="2843136"/>
            <a:ext cx="496812" cy="472595"/>
            <a:chOff x="7814487" y="2708836"/>
            <a:chExt cx="496812" cy="472595"/>
          </a:xfrm>
        </p:grpSpPr>
        <p:sp>
          <p:nvSpPr>
            <p:cNvPr id="231" name="Google Shape;231;p26"/>
            <p:cNvSpPr/>
            <p:nvPr/>
          </p:nvSpPr>
          <p:spPr>
            <a:xfrm>
              <a:off x="7814487" y="2708836"/>
              <a:ext cx="496812" cy="472595"/>
            </a:xfrm>
            <a:custGeom>
              <a:avLst/>
              <a:gdLst/>
              <a:ahLst/>
              <a:cxnLst/>
              <a:rect l="l" t="t" r="r" b="b"/>
              <a:pathLst>
                <a:path w="11324" h="10772" extrusionOk="0">
                  <a:moveTo>
                    <a:pt x="5922" y="1"/>
                  </a:moveTo>
                  <a:cubicBezTo>
                    <a:pt x="5106" y="1"/>
                    <a:pt x="4261" y="192"/>
                    <a:pt x="3483" y="573"/>
                  </a:cubicBezTo>
                  <a:cubicBezTo>
                    <a:pt x="2399" y="1115"/>
                    <a:pt x="1473" y="2063"/>
                    <a:pt x="957" y="3243"/>
                  </a:cubicBezTo>
                  <a:cubicBezTo>
                    <a:pt x="555" y="4152"/>
                    <a:pt x="442" y="5153"/>
                    <a:pt x="555" y="6088"/>
                  </a:cubicBezTo>
                  <a:cubicBezTo>
                    <a:pt x="621" y="6556"/>
                    <a:pt x="743" y="7006"/>
                    <a:pt x="910" y="7430"/>
                  </a:cubicBezTo>
                  <a:cubicBezTo>
                    <a:pt x="1077" y="7838"/>
                    <a:pt x="1295" y="8215"/>
                    <a:pt x="1542" y="8563"/>
                  </a:cubicBezTo>
                  <a:lnTo>
                    <a:pt x="1542" y="8563"/>
                  </a:lnTo>
                  <a:cubicBezTo>
                    <a:pt x="1044" y="9137"/>
                    <a:pt x="560" y="9694"/>
                    <a:pt x="101" y="10223"/>
                  </a:cubicBezTo>
                  <a:lnTo>
                    <a:pt x="0" y="10336"/>
                  </a:lnTo>
                  <a:lnTo>
                    <a:pt x="0" y="10336"/>
                  </a:lnTo>
                  <a:lnTo>
                    <a:pt x="153" y="10306"/>
                  </a:lnTo>
                  <a:cubicBezTo>
                    <a:pt x="1085" y="10128"/>
                    <a:pt x="1978" y="9954"/>
                    <a:pt x="2797" y="9798"/>
                  </a:cubicBezTo>
                  <a:lnTo>
                    <a:pt x="2797" y="9798"/>
                  </a:lnTo>
                  <a:cubicBezTo>
                    <a:pt x="3776" y="10473"/>
                    <a:pt x="4868" y="10768"/>
                    <a:pt x="5822" y="10768"/>
                  </a:cubicBezTo>
                  <a:cubicBezTo>
                    <a:pt x="5831" y="10768"/>
                    <a:pt x="5839" y="10768"/>
                    <a:pt x="5847" y="10768"/>
                  </a:cubicBezTo>
                  <a:cubicBezTo>
                    <a:pt x="5892" y="10770"/>
                    <a:pt x="5938" y="10771"/>
                    <a:pt x="5984" y="10771"/>
                  </a:cubicBezTo>
                  <a:cubicBezTo>
                    <a:pt x="6057" y="10771"/>
                    <a:pt x="6131" y="10768"/>
                    <a:pt x="6201" y="10760"/>
                  </a:cubicBezTo>
                  <a:cubicBezTo>
                    <a:pt x="6319" y="10751"/>
                    <a:pt x="6433" y="10747"/>
                    <a:pt x="6547" y="10734"/>
                  </a:cubicBezTo>
                  <a:cubicBezTo>
                    <a:pt x="6769" y="10695"/>
                    <a:pt x="6983" y="10673"/>
                    <a:pt x="7185" y="10611"/>
                  </a:cubicBezTo>
                  <a:cubicBezTo>
                    <a:pt x="7285" y="10585"/>
                    <a:pt x="7386" y="10558"/>
                    <a:pt x="7481" y="10532"/>
                  </a:cubicBezTo>
                  <a:cubicBezTo>
                    <a:pt x="7574" y="10498"/>
                    <a:pt x="7665" y="10467"/>
                    <a:pt x="7757" y="10432"/>
                  </a:cubicBezTo>
                  <a:cubicBezTo>
                    <a:pt x="7941" y="10375"/>
                    <a:pt x="8098" y="10288"/>
                    <a:pt x="8256" y="10217"/>
                  </a:cubicBezTo>
                  <a:cubicBezTo>
                    <a:pt x="8875" y="9912"/>
                    <a:pt x="9287" y="9558"/>
                    <a:pt x="9557" y="9313"/>
                  </a:cubicBezTo>
                  <a:cubicBezTo>
                    <a:pt x="9688" y="9186"/>
                    <a:pt x="9776" y="9077"/>
                    <a:pt x="9841" y="9011"/>
                  </a:cubicBezTo>
                  <a:cubicBezTo>
                    <a:pt x="9907" y="8942"/>
                    <a:pt x="9934" y="8902"/>
                    <a:pt x="9934" y="8902"/>
                  </a:cubicBezTo>
                  <a:lnTo>
                    <a:pt x="9934" y="8902"/>
                  </a:lnTo>
                  <a:cubicBezTo>
                    <a:pt x="9934" y="8902"/>
                    <a:pt x="9898" y="8933"/>
                    <a:pt x="9833" y="8999"/>
                  </a:cubicBezTo>
                  <a:cubicBezTo>
                    <a:pt x="9763" y="9064"/>
                    <a:pt x="9671" y="9169"/>
                    <a:pt x="9536" y="9291"/>
                  </a:cubicBezTo>
                  <a:cubicBezTo>
                    <a:pt x="9265" y="9527"/>
                    <a:pt x="8849" y="9872"/>
                    <a:pt x="8234" y="10170"/>
                  </a:cubicBezTo>
                  <a:cubicBezTo>
                    <a:pt x="8076" y="10240"/>
                    <a:pt x="7915" y="10322"/>
                    <a:pt x="7735" y="10375"/>
                  </a:cubicBezTo>
                  <a:cubicBezTo>
                    <a:pt x="7648" y="10406"/>
                    <a:pt x="7556" y="10441"/>
                    <a:pt x="7465" y="10471"/>
                  </a:cubicBezTo>
                  <a:cubicBezTo>
                    <a:pt x="7368" y="10498"/>
                    <a:pt x="7268" y="10520"/>
                    <a:pt x="7171" y="10546"/>
                  </a:cubicBezTo>
                  <a:cubicBezTo>
                    <a:pt x="6971" y="10602"/>
                    <a:pt x="6757" y="10624"/>
                    <a:pt x="6538" y="10663"/>
                  </a:cubicBezTo>
                  <a:cubicBezTo>
                    <a:pt x="6428" y="10673"/>
                    <a:pt x="6315" y="10677"/>
                    <a:pt x="6197" y="10685"/>
                  </a:cubicBezTo>
                  <a:cubicBezTo>
                    <a:pt x="6135" y="10693"/>
                    <a:pt x="6071" y="10696"/>
                    <a:pt x="6008" y="10696"/>
                  </a:cubicBezTo>
                  <a:cubicBezTo>
                    <a:pt x="5954" y="10696"/>
                    <a:pt x="5901" y="10694"/>
                    <a:pt x="5847" y="10689"/>
                  </a:cubicBezTo>
                  <a:cubicBezTo>
                    <a:pt x="4895" y="10689"/>
                    <a:pt x="3806" y="10388"/>
                    <a:pt x="2836" y="9707"/>
                  </a:cubicBezTo>
                  <a:lnTo>
                    <a:pt x="2818" y="9693"/>
                  </a:lnTo>
                  <a:lnTo>
                    <a:pt x="2802" y="9698"/>
                  </a:lnTo>
                  <a:cubicBezTo>
                    <a:pt x="2019" y="9847"/>
                    <a:pt x="1171" y="10008"/>
                    <a:pt x="281" y="10176"/>
                  </a:cubicBezTo>
                  <a:lnTo>
                    <a:pt x="281" y="10176"/>
                  </a:lnTo>
                  <a:cubicBezTo>
                    <a:pt x="720" y="9676"/>
                    <a:pt x="1181" y="9146"/>
                    <a:pt x="1652" y="8605"/>
                  </a:cubicBezTo>
                  <a:lnTo>
                    <a:pt x="1682" y="8571"/>
                  </a:lnTo>
                  <a:lnTo>
                    <a:pt x="1656" y="8535"/>
                  </a:lnTo>
                  <a:cubicBezTo>
                    <a:pt x="1408" y="8182"/>
                    <a:pt x="1184" y="7801"/>
                    <a:pt x="1014" y="7391"/>
                  </a:cubicBezTo>
                  <a:cubicBezTo>
                    <a:pt x="852" y="6971"/>
                    <a:pt x="734" y="6530"/>
                    <a:pt x="668" y="6070"/>
                  </a:cubicBezTo>
                  <a:cubicBezTo>
                    <a:pt x="559" y="5157"/>
                    <a:pt x="668" y="4178"/>
                    <a:pt x="1067" y="3291"/>
                  </a:cubicBezTo>
                  <a:cubicBezTo>
                    <a:pt x="1569" y="2137"/>
                    <a:pt x="2478" y="1207"/>
                    <a:pt x="3536" y="673"/>
                  </a:cubicBezTo>
                  <a:cubicBezTo>
                    <a:pt x="4296" y="301"/>
                    <a:pt x="5124" y="110"/>
                    <a:pt x="5925" y="110"/>
                  </a:cubicBezTo>
                  <a:cubicBezTo>
                    <a:pt x="6244" y="110"/>
                    <a:pt x="6558" y="140"/>
                    <a:pt x="6862" y="201"/>
                  </a:cubicBezTo>
                  <a:cubicBezTo>
                    <a:pt x="7394" y="302"/>
                    <a:pt x="7910" y="463"/>
                    <a:pt x="8360" y="713"/>
                  </a:cubicBezTo>
                  <a:cubicBezTo>
                    <a:pt x="8815" y="957"/>
                    <a:pt x="9230" y="1246"/>
                    <a:pt x="9575" y="1591"/>
                  </a:cubicBezTo>
                  <a:cubicBezTo>
                    <a:pt x="10287" y="2256"/>
                    <a:pt x="10733" y="3077"/>
                    <a:pt x="10973" y="3864"/>
                  </a:cubicBezTo>
                  <a:cubicBezTo>
                    <a:pt x="11223" y="4654"/>
                    <a:pt x="11253" y="5419"/>
                    <a:pt x="11170" y="6070"/>
                  </a:cubicBezTo>
                  <a:cubicBezTo>
                    <a:pt x="11096" y="6726"/>
                    <a:pt x="10894" y="7264"/>
                    <a:pt x="10702" y="7683"/>
                  </a:cubicBezTo>
                  <a:cubicBezTo>
                    <a:pt x="10650" y="7788"/>
                    <a:pt x="10602" y="7889"/>
                    <a:pt x="10559" y="7980"/>
                  </a:cubicBezTo>
                  <a:cubicBezTo>
                    <a:pt x="10511" y="8067"/>
                    <a:pt x="10454" y="8151"/>
                    <a:pt x="10410" y="8225"/>
                  </a:cubicBezTo>
                  <a:cubicBezTo>
                    <a:pt x="10318" y="8378"/>
                    <a:pt x="10235" y="8509"/>
                    <a:pt x="10156" y="8601"/>
                  </a:cubicBezTo>
                  <a:cubicBezTo>
                    <a:pt x="10087" y="8697"/>
                    <a:pt x="10029" y="8771"/>
                    <a:pt x="9990" y="8824"/>
                  </a:cubicBezTo>
                  <a:cubicBezTo>
                    <a:pt x="9950" y="8876"/>
                    <a:pt x="9934" y="8902"/>
                    <a:pt x="9934" y="8902"/>
                  </a:cubicBezTo>
                  <a:cubicBezTo>
                    <a:pt x="9938" y="8902"/>
                    <a:pt x="9960" y="8880"/>
                    <a:pt x="9999" y="8833"/>
                  </a:cubicBezTo>
                  <a:cubicBezTo>
                    <a:pt x="10043" y="8781"/>
                    <a:pt x="10099" y="8706"/>
                    <a:pt x="10174" y="8614"/>
                  </a:cubicBezTo>
                  <a:cubicBezTo>
                    <a:pt x="10257" y="8523"/>
                    <a:pt x="10344" y="8396"/>
                    <a:pt x="10436" y="8243"/>
                  </a:cubicBezTo>
                  <a:cubicBezTo>
                    <a:pt x="10484" y="8168"/>
                    <a:pt x="10541" y="8089"/>
                    <a:pt x="10593" y="7998"/>
                  </a:cubicBezTo>
                  <a:cubicBezTo>
                    <a:pt x="10642" y="7906"/>
                    <a:pt x="10690" y="7810"/>
                    <a:pt x="10742" y="7706"/>
                  </a:cubicBezTo>
                  <a:cubicBezTo>
                    <a:pt x="10943" y="7286"/>
                    <a:pt x="11152" y="6744"/>
                    <a:pt x="11235" y="6080"/>
                  </a:cubicBezTo>
                  <a:cubicBezTo>
                    <a:pt x="11323" y="5419"/>
                    <a:pt x="11297" y="4646"/>
                    <a:pt x="11057" y="3842"/>
                  </a:cubicBezTo>
                  <a:cubicBezTo>
                    <a:pt x="10816" y="3038"/>
                    <a:pt x="10362" y="2203"/>
                    <a:pt x="9645" y="1522"/>
                  </a:cubicBezTo>
                  <a:cubicBezTo>
                    <a:pt x="9295" y="1171"/>
                    <a:pt x="8871" y="870"/>
                    <a:pt x="8409" y="626"/>
                  </a:cubicBezTo>
                  <a:cubicBezTo>
                    <a:pt x="7949" y="368"/>
                    <a:pt x="7425" y="197"/>
                    <a:pt x="6878" y="92"/>
                  </a:cubicBezTo>
                  <a:cubicBezTo>
                    <a:pt x="6568" y="31"/>
                    <a:pt x="6247" y="1"/>
                    <a:pt x="5922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7997564" y="2870459"/>
              <a:ext cx="149956" cy="166277"/>
            </a:xfrm>
            <a:custGeom>
              <a:avLst/>
              <a:gdLst/>
              <a:ahLst/>
              <a:cxnLst/>
              <a:rect l="l" t="t" r="r" b="b"/>
              <a:pathLst>
                <a:path w="3418" h="3790" extrusionOk="0">
                  <a:moveTo>
                    <a:pt x="0" y="0"/>
                  </a:moveTo>
                  <a:lnTo>
                    <a:pt x="192" y="927"/>
                  </a:lnTo>
                  <a:lnTo>
                    <a:pt x="385" y="1858"/>
                  </a:lnTo>
                  <a:lnTo>
                    <a:pt x="874" y="1420"/>
                  </a:lnTo>
                  <a:lnTo>
                    <a:pt x="2981" y="3790"/>
                  </a:lnTo>
                  <a:lnTo>
                    <a:pt x="3418" y="3401"/>
                  </a:lnTo>
                  <a:lnTo>
                    <a:pt x="1312" y="1032"/>
                  </a:lnTo>
                  <a:lnTo>
                    <a:pt x="1801" y="595"/>
                  </a:lnTo>
                  <a:lnTo>
                    <a:pt x="90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26"/>
          <p:cNvGrpSpPr/>
          <p:nvPr/>
        </p:nvGrpSpPr>
        <p:grpSpPr>
          <a:xfrm>
            <a:off x="7739700" y="1512500"/>
            <a:ext cx="1109728" cy="1002828"/>
            <a:chOff x="7739700" y="1512500"/>
            <a:chExt cx="1109728" cy="1002828"/>
          </a:xfrm>
        </p:grpSpPr>
        <p:sp>
          <p:nvSpPr>
            <p:cNvPr id="234" name="Google Shape;234;p26"/>
            <p:cNvSpPr/>
            <p:nvPr/>
          </p:nvSpPr>
          <p:spPr>
            <a:xfrm>
              <a:off x="7739700" y="1512500"/>
              <a:ext cx="1109728" cy="1002828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26"/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236" name="Google Shape;236;p26"/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86" extrusionOk="0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6"/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4940" extrusionOk="0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6"/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6"/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6"/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6"/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966" extrusionOk="0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584" extrusionOk="0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6"/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18" extrusionOk="0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6"/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1" extrusionOk="0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2" extrusionOk="0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6"/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6"/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72" extrusionOk="0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6"/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6"/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" name="Google Shape;252;p26"/>
          <p:cNvGrpSpPr/>
          <p:nvPr/>
        </p:nvGrpSpPr>
        <p:grpSpPr>
          <a:xfrm flipH="1">
            <a:off x="6483340" y="1839572"/>
            <a:ext cx="1520787" cy="2773390"/>
            <a:chOff x="-823767" y="1667843"/>
            <a:chExt cx="1580203" cy="2881743"/>
          </a:xfrm>
        </p:grpSpPr>
        <p:sp>
          <p:nvSpPr>
            <p:cNvPr id="253" name="Google Shape;253;p26"/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6"/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6"/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6"/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26"/>
          <p:cNvGrpSpPr/>
          <p:nvPr/>
        </p:nvGrpSpPr>
        <p:grpSpPr>
          <a:xfrm>
            <a:off x="4389208" y="3195116"/>
            <a:ext cx="1579322" cy="671293"/>
            <a:chOff x="4161633" y="3060816"/>
            <a:chExt cx="1579322" cy="671293"/>
          </a:xfrm>
        </p:grpSpPr>
        <p:sp>
          <p:nvSpPr>
            <p:cNvPr id="404" name="Google Shape;404;p26"/>
            <p:cNvSpPr/>
            <p:nvPr/>
          </p:nvSpPr>
          <p:spPr>
            <a:xfrm>
              <a:off x="4161633" y="3060816"/>
              <a:ext cx="1579322" cy="671293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4276884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4295266" y="3434077"/>
              <a:ext cx="328517" cy="168383"/>
            </a:xfrm>
            <a:custGeom>
              <a:avLst/>
              <a:gdLst/>
              <a:ahLst/>
              <a:cxnLst/>
              <a:rect l="l" t="t" r="r" b="b"/>
              <a:pathLst>
                <a:path w="7488" h="3838" extrusionOk="0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4746970" y="3289739"/>
              <a:ext cx="833709" cy="37774"/>
            </a:xfrm>
            <a:custGeom>
              <a:avLst/>
              <a:gdLst/>
              <a:ahLst/>
              <a:cxnLst/>
              <a:rect l="l" t="t" r="r" b="b"/>
              <a:pathLst>
                <a:path w="19003" h="861" extrusionOk="0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4746970" y="3389240"/>
              <a:ext cx="833709" cy="37818"/>
            </a:xfrm>
            <a:custGeom>
              <a:avLst/>
              <a:gdLst/>
              <a:ahLst/>
              <a:cxnLst/>
              <a:rect l="l" t="t" r="r" b="b"/>
              <a:pathLst>
                <a:path w="19003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4746970" y="3499489"/>
              <a:ext cx="450658" cy="37818"/>
            </a:xfrm>
            <a:custGeom>
              <a:avLst/>
              <a:gdLst/>
              <a:ahLst/>
              <a:cxnLst/>
              <a:rect l="l" t="t" r="r" b="b"/>
              <a:pathLst>
                <a:path w="10272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6"/>
            <p:cNvSpPr/>
            <p:nvPr/>
          </p:nvSpPr>
          <p:spPr>
            <a:xfrm flipH="1">
              <a:off x="4468091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26"/>
          <p:cNvSpPr/>
          <p:nvPr/>
        </p:nvSpPr>
        <p:spPr>
          <a:xfrm rot="-5400000">
            <a:off x="7251250" y="2108625"/>
            <a:ext cx="69000" cy="15900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6"/>
          <p:cNvSpPr/>
          <p:nvPr/>
        </p:nvSpPr>
        <p:spPr>
          <a:xfrm>
            <a:off x="5794118" y="2303902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6"/>
          <p:cNvSpPr/>
          <p:nvPr/>
        </p:nvSpPr>
        <p:spPr>
          <a:xfrm>
            <a:off x="7622393" y="1996627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6"/>
          <p:cNvSpPr/>
          <p:nvPr/>
        </p:nvSpPr>
        <p:spPr>
          <a:xfrm>
            <a:off x="4322798" y="3275550"/>
            <a:ext cx="1579326" cy="644066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6"/>
          <p:cNvSpPr/>
          <p:nvPr/>
        </p:nvSpPr>
        <p:spPr>
          <a:xfrm>
            <a:off x="3703893" y="2892765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6"/>
          <p:cNvSpPr/>
          <p:nvPr/>
        </p:nvSpPr>
        <p:spPr>
          <a:xfrm>
            <a:off x="5951893" y="1353648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538;p29">
            <a:extLst>
              <a:ext uri="{FF2B5EF4-FFF2-40B4-BE49-F238E27FC236}">
                <a16:creationId xmlns:a16="http://schemas.microsoft.com/office/drawing/2014/main" id="{FC0F6DCA-9FB8-42E9-A55C-2E8CD2DD9998}"/>
              </a:ext>
            </a:extLst>
          </p:cNvPr>
          <p:cNvGrpSpPr/>
          <p:nvPr/>
        </p:nvGrpSpPr>
        <p:grpSpPr>
          <a:xfrm>
            <a:off x="7419902" y="1696745"/>
            <a:ext cx="1333531" cy="2916217"/>
            <a:chOff x="7352169" y="1792626"/>
            <a:chExt cx="1333531" cy="2916217"/>
          </a:xfrm>
        </p:grpSpPr>
        <p:grpSp>
          <p:nvGrpSpPr>
            <p:cNvPr id="418" name="Google Shape;539;p29">
              <a:extLst>
                <a:ext uri="{FF2B5EF4-FFF2-40B4-BE49-F238E27FC236}">
                  <a16:creationId xmlns:a16="http://schemas.microsoft.com/office/drawing/2014/main" id="{61EF0E70-71A4-47D1-BAEA-2D92FE4F7EF6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420" name="Google Shape;540;p29">
                <a:extLst>
                  <a:ext uri="{FF2B5EF4-FFF2-40B4-BE49-F238E27FC236}">
                    <a16:creationId xmlns:a16="http://schemas.microsoft.com/office/drawing/2014/main" id="{C5795176-205A-4CF8-B1E0-4D1D6008E3A1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463" name="Google Shape;541;p29">
                  <a:extLst>
                    <a:ext uri="{FF2B5EF4-FFF2-40B4-BE49-F238E27FC236}">
                      <a16:creationId xmlns:a16="http://schemas.microsoft.com/office/drawing/2014/main" id="{EF4D202F-A01B-4339-85BC-8D8CB2BBF49C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542;p29">
                  <a:extLst>
                    <a:ext uri="{FF2B5EF4-FFF2-40B4-BE49-F238E27FC236}">
                      <a16:creationId xmlns:a16="http://schemas.microsoft.com/office/drawing/2014/main" id="{57FA45C5-BD2E-44CD-8623-C1E7C15FB1AB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543;p29">
                  <a:extLst>
                    <a:ext uri="{FF2B5EF4-FFF2-40B4-BE49-F238E27FC236}">
                      <a16:creationId xmlns:a16="http://schemas.microsoft.com/office/drawing/2014/main" id="{4F86F85B-6D0A-4C76-86A1-54C9CCC1C1ED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544;p29">
                  <a:extLst>
                    <a:ext uri="{FF2B5EF4-FFF2-40B4-BE49-F238E27FC236}">
                      <a16:creationId xmlns:a16="http://schemas.microsoft.com/office/drawing/2014/main" id="{DCC1B5EC-EB44-4D26-AE9E-1F7F5C2EE99F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545;p29">
                  <a:extLst>
                    <a:ext uri="{FF2B5EF4-FFF2-40B4-BE49-F238E27FC236}">
                      <a16:creationId xmlns:a16="http://schemas.microsoft.com/office/drawing/2014/main" id="{DCB37CA8-6D5A-4F81-B1F4-4C1DADB9779F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546;p29">
                  <a:extLst>
                    <a:ext uri="{FF2B5EF4-FFF2-40B4-BE49-F238E27FC236}">
                      <a16:creationId xmlns:a16="http://schemas.microsoft.com/office/drawing/2014/main" id="{C60F4730-72F9-48DE-98FB-ABCED783344B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547;p29">
                  <a:extLst>
                    <a:ext uri="{FF2B5EF4-FFF2-40B4-BE49-F238E27FC236}">
                      <a16:creationId xmlns:a16="http://schemas.microsoft.com/office/drawing/2014/main" id="{7FFCBE8E-2249-4E34-917C-F0052AB8F5FE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548;p29">
                  <a:extLst>
                    <a:ext uri="{FF2B5EF4-FFF2-40B4-BE49-F238E27FC236}">
                      <a16:creationId xmlns:a16="http://schemas.microsoft.com/office/drawing/2014/main" id="{1DABB2CD-AB7E-404F-BB3C-FD0C5FAF5B6C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549;p29">
                  <a:extLst>
                    <a:ext uri="{FF2B5EF4-FFF2-40B4-BE49-F238E27FC236}">
                      <a16:creationId xmlns:a16="http://schemas.microsoft.com/office/drawing/2014/main" id="{72413EEC-267A-4085-81B4-AE1C589AC0F7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550;p29">
                  <a:extLst>
                    <a:ext uri="{FF2B5EF4-FFF2-40B4-BE49-F238E27FC236}">
                      <a16:creationId xmlns:a16="http://schemas.microsoft.com/office/drawing/2014/main" id="{6A0C6A9B-8A41-49A1-AC03-E306EDA2E099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551;p29">
                  <a:extLst>
                    <a:ext uri="{FF2B5EF4-FFF2-40B4-BE49-F238E27FC236}">
                      <a16:creationId xmlns:a16="http://schemas.microsoft.com/office/drawing/2014/main" id="{4B26C631-A5CC-4288-8422-9212259B4864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552;p29">
                  <a:extLst>
                    <a:ext uri="{FF2B5EF4-FFF2-40B4-BE49-F238E27FC236}">
                      <a16:creationId xmlns:a16="http://schemas.microsoft.com/office/drawing/2014/main" id="{E8F635CF-88EF-49B6-A8A1-A88F06E938C8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553;p29">
                  <a:extLst>
                    <a:ext uri="{FF2B5EF4-FFF2-40B4-BE49-F238E27FC236}">
                      <a16:creationId xmlns:a16="http://schemas.microsoft.com/office/drawing/2014/main" id="{F086C4F6-88A0-4938-879F-870A1ACF0DB4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554;p29">
                  <a:extLst>
                    <a:ext uri="{FF2B5EF4-FFF2-40B4-BE49-F238E27FC236}">
                      <a16:creationId xmlns:a16="http://schemas.microsoft.com/office/drawing/2014/main" id="{692BB08A-C052-413A-BF67-1C3C2A0F7E65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555;p29">
                  <a:extLst>
                    <a:ext uri="{FF2B5EF4-FFF2-40B4-BE49-F238E27FC236}">
                      <a16:creationId xmlns:a16="http://schemas.microsoft.com/office/drawing/2014/main" id="{630FF4A5-5AEA-4494-8203-2442A132E24E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556;p29">
                  <a:extLst>
                    <a:ext uri="{FF2B5EF4-FFF2-40B4-BE49-F238E27FC236}">
                      <a16:creationId xmlns:a16="http://schemas.microsoft.com/office/drawing/2014/main" id="{0C848D0C-61EA-4576-955F-DFD067BAC93D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557;p29">
                  <a:extLst>
                    <a:ext uri="{FF2B5EF4-FFF2-40B4-BE49-F238E27FC236}">
                      <a16:creationId xmlns:a16="http://schemas.microsoft.com/office/drawing/2014/main" id="{C3980389-A571-43ED-9A4C-4AD56DCA7AF0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558;p29">
                  <a:extLst>
                    <a:ext uri="{FF2B5EF4-FFF2-40B4-BE49-F238E27FC236}">
                      <a16:creationId xmlns:a16="http://schemas.microsoft.com/office/drawing/2014/main" id="{898AE882-AFFA-472F-82BE-4F9FD451A773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559;p29">
                  <a:extLst>
                    <a:ext uri="{FF2B5EF4-FFF2-40B4-BE49-F238E27FC236}">
                      <a16:creationId xmlns:a16="http://schemas.microsoft.com/office/drawing/2014/main" id="{5FE8A167-775E-4BBE-AB7F-E7A2667C6454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560;p29">
                  <a:extLst>
                    <a:ext uri="{FF2B5EF4-FFF2-40B4-BE49-F238E27FC236}">
                      <a16:creationId xmlns:a16="http://schemas.microsoft.com/office/drawing/2014/main" id="{B769C0E6-CD96-4B15-9178-7532519C38A7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561;p29">
                  <a:extLst>
                    <a:ext uri="{FF2B5EF4-FFF2-40B4-BE49-F238E27FC236}">
                      <a16:creationId xmlns:a16="http://schemas.microsoft.com/office/drawing/2014/main" id="{44B05E6D-6F40-4A35-B8FC-139248315B49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562;p29">
                  <a:extLst>
                    <a:ext uri="{FF2B5EF4-FFF2-40B4-BE49-F238E27FC236}">
                      <a16:creationId xmlns:a16="http://schemas.microsoft.com/office/drawing/2014/main" id="{4DC7254D-8613-4B4A-9DA8-226BB882FE9C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563;p29">
                  <a:extLst>
                    <a:ext uri="{FF2B5EF4-FFF2-40B4-BE49-F238E27FC236}">
                      <a16:creationId xmlns:a16="http://schemas.microsoft.com/office/drawing/2014/main" id="{11F310D0-CB7C-4CFF-8134-151CC8BA5B6D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564;p29">
                  <a:extLst>
                    <a:ext uri="{FF2B5EF4-FFF2-40B4-BE49-F238E27FC236}">
                      <a16:creationId xmlns:a16="http://schemas.microsoft.com/office/drawing/2014/main" id="{4FE4D251-E472-4516-B722-1278FBC0C422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565;p29">
                  <a:extLst>
                    <a:ext uri="{FF2B5EF4-FFF2-40B4-BE49-F238E27FC236}">
                      <a16:creationId xmlns:a16="http://schemas.microsoft.com/office/drawing/2014/main" id="{D3C74A45-B33C-416B-8B95-12AD5AC25D19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566;p29">
                  <a:extLst>
                    <a:ext uri="{FF2B5EF4-FFF2-40B4-BE49-F238E27FC236}">
                      <a16:creationId xmlns:a16="http://schemas.microsoft.com/office/drawing/2014/main" id="{117968A0-2B55-47AF-AFC0-551725560A2A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567;p29">
                  <a:extLst>
                    <a:ext uri="{FF2B5EF4-FFF2-40B4-BE49-F238E27FC236}">
                      <a16:creationId xmlns:a16="http://schemas.microsoft.com/office/drawing/2014/main" id="{9BC0D72B-5CCF-466B-AA94-4FB42751C18D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568;p29">
                  <a:extLst>
                    <a:ext uri="{FF2B5EF4-FFF2-40B4-BE49-F238E27FC236}">
                      <a16:creationId xmlns:a16="http://schemas.microsoft.com/office/drawing/2014/main" id="{69ABFB79-B23B-4211-A588-5046396FD079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569;p29">
                  <a:extLst>
                    <a:ext uri="{FF2B5EF4-FFF2-40B4-BE49-F238E27FC236}">
                      <a16:creationId xmlns:a16="http://schemas.microsoft.com/office/drawing/2014/main" id="{04D3EC57-1D92-4C8D-BA07-528EB00CEC87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570;p29">
                  <a:extLst>
                    <a:ext uri="{FF2B5EF4-FFF2-40B4-BE49-F238E27FC236}">
                      <a16:creationId xmlns:a16="http://schemas.microsoft.com/office/drawing/2014/main" id="{4CF44051-67F6-4BFD-B3F8-04E575519495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571;p29">
                  <a:extLst>
                    <a:ext uri="{FF2B5EF4-FFF2-40B4-BE49-F238E27FC236}">
                      <a16:creationId xmlns:a16="http://schemas.microsoft.com/office/drawing/2014/main" id="{8AB316CA-DB0C-4BDC-8941-41BE2C3B474B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572;p29">
                  <a:extLst>
                    <a:ext uri="{FF2B5EF4-FFF2-40B4-BE49-F238E27FC236}">
                      <a16:creationId xmlns:a16="http://schemas.microsoft.com/office/drawing/2014/main" id="{1E2A1C1F-8A83-44B1-A8BA-2141C0385CB6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573;p29">
                  <a:extLst>
                    <a:ext uri="{FF2B5EF4-FFF2-40B4-BE49-F238E27FC236}">
                      <a16:creationId xmlns:a16="http://schemas.microsoft.com/office/drawing/2014/main" id="{49F3615F-F3DB-4FA1-A03B-2D1339C6FFBF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574;p29">
                  <a:extLst>
                    <a:ext uri="{FF2B5EF4-FFF2-40B4-BE49-F238E27FC236}">
                      <a16:creationId xmlns:a16="http://schemas.microsoft.com/office/drawing/2014/main" id="{426981B6-7B8D-46A0-A93A-5446516600EA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575;p29">
                  <a:extLst>
                    <a:ext uri="{FF2B5EF4-FFF2-40B4-BE49-F238E27FC236}">
                      <a16:creationId xmlns:a16="http://schemas.microsoft.com/office/drawing/2014/main" id="{940868C2-D27C-4855-989B-C9975318E0E0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576;p29">
                  <a:extLst>
                    <a:ext uri="{FF2B5EF4-FFF2-40B4-BE49-F238E27FC236}">
                      <a16:creationId xmlns:a16="http://schemas.microsoft.com/office/drawing/2014/main" id="{6FA94B69-EC1C-4ABB-88B4-D2A02CC951DA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577;p29">
                  <a:extLst>
                    <a:ext uri="{FF2B5EF4-FFF2-40B4-BE49-F238E27FC236}">
                      <a16:creationId xmlns:a16="http://schemas.microsoft.com/office/drawing/2014/main" id="{5162260B-5F04-496B-9E5D-CC2D4000E017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78;p29">
                  <a:extLst>
                    <a:ext uri="{FF2B5EF4-FFF2-40B4-BE49-F238E27FC236}">
                      <a16:creationId xmlns:a16="http://schemas.microsoft.com/office/drawing/2014/main" id="{342A56C8-7E3E-420F-BE32-015C9BB08435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79;p29">
                  <a:extLst>
                    <a:ext uri="{FF2B5EF4-FFF2-40B4-BE49-F238E27FC236}">
                      <a16:creationId xmlns:a16="http://schemas.microsoft.com/office/drawing/2014/main" id="{DBC78396-F661-42E6-ADCC-0CF3F06CF79D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80;p29">
                  <a:extLst>
                    <a:ext uri="{FF2B5EF4-FFF2-40B4-BE49-F238E27FC236}">
                      <a16:creationId xmlns:a16="http://schemas.microsoft.com/office/drawing/2014/main" id="{438810B1-EC16-45FB-B1F3-26FBF328ED71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81;p29">
                  <a:extLst>
                    <a:ext uri="{FF2B5EF4-FFF2-40B4-BE49-F238E27FC236}">
                      <a16:creationId xmlns:a16="http://schemas.microsoft.com/office/drawing/2014/main" id="{8E4AD12D-800A-40C4-9217-4C93340BE968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82;p29">
                  <a:extLst>
                    <a:ext uri="{FF2B5EF4-FFF2-40B4-BE49-F238E27FC236}">
                      <a16:creationId xmlns:a16="http://schemas.microsoft.com/office/drawing/2014/main" id="{2ACBE61A-0201-456E-A318-EDC32537652B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83;p29">
                  <a:extLst>
                    <a:ext uri="{FF2B5EF4-FFF2-40B4-BE49-F238E27FC236}">
                      <a16:creationId xmlns:a16="http://schemas.microsoft.com/office/drawing/2014/main" id="{1F31105C-3A40-42BE-97D1-B3E76301D57C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84;p29">
                  <a:extLst>
                    <a:ext uri="{FF2B5EF4-FFF2-40B4-BE49-F238E27FC236}">
                      <a16:creationId xmlns:a16="http://schemas.microsoft.com/office/drawing/2014/main" id="{0D32FF19-BEF9-4FED-9866-1422C3B6E2B9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85;p29">
                  <a:extLst>
                    <a:ext uri="{FF2B5EF4-FFF2-40B4-BE49-F238E27FC236}">
                      <a16:creationId xmlns:a16="http://schemas.microsoft.com/office/drawing/2014/main" id="{3ACB0B03-4B7F-40DF-9F1B-1BB6DEC4DAA2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86;p29">
                  <a:extLst>
                    <a:ext uri="{FF2B5EF4-FFF2-40B4-BE49-F238E27FC236}">
                      <a16:creationId xmlns:a16="http://schemas.microsoft.com/office/drawing/2014/main" id="{82AEE21B-2007-4F9E-B3DB-03D52E0947BA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87;p29">
                  <a:extLst>
                    <a:ext uri="{FF2B5EF4-FFF2-40B4-BE49-F238E27FC236}">
                      <a16:creationId xmlns:a16="http://schemas.microsoft.com/office/drawing/2014/main" id="{27B4AF30-DBD6-41F8-88AF-C3D506EEE39C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88;p29">
                  <a:extLst>
                    <a:ext uri="{FF2B5EF4-FFF2-40B4-BE49-F238E27FC236}">
                      <a16:creationId xmlns:a16="http://schemas.microsoft.com/office/drawing/2014/main" id="{36A54745-F9E3-4AFD-B15F-01B2F8996BA7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89;p29">
                  <a:extLst>
                    <a:ext uri="{FF2B5EF4-FFF2-40B4-BE49-F238E27FC236}">
                      <a16:creationId xmlns:a16="http://schemas.microsoft.com/office/drawing/2014/main" id="{366645F3-E347-448E-8B69-3444E478B805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90;p29">
                  <a:extLst>
                    <a:ext uri="{FF2B5EF4-FFF2-40B4-BE49-F238E27FC236}">
                      <a16:creationId xmlns:a16="http://schemas.microsoft.com/office/drawing/2014/main" id="{390A3798-6EFB-4FD0-B22A-813868914BEB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91;p29">
                  <a:extLst>
                    <a:ext uri="{FF2B5EF4-FFF2-40B4-BE49-F238E27FC236}">
                      <a16:creationId xmlns:a16="http://schemas.microsoft.com/office/drawing/2014/main" id="{EEEF9B1B-20D9-409A-91B2-0B1A4FB07DA4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1" name="Google Shape;592;p29">
                <a:extLst>
                  <a:ext uri="{FF2B5EF4-FFF2-40B4-BE49-F238E27FC236}">
                    <a16:creationId xmlns:a16="http://schemas.microsoft.com/office/drawing/2014/main" id="{E552177C-EAD1-474F-998E-EDC94E40CBAF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593;p29">
                <a:extLst>
                  <a:ext uri="{FF2B5EF4-FFF2-40B4-BE49-F238E27FC236}">
                    <a16:creationId xmlns:a16="http://schemas.microsoft.com/office/drawing/2014/main" id="{4D95AEA6-006D-48CF-9D2B-B2C7F7B57E04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594;p29">
                <a:extLst>
                  <a:ext uri="{FF2B5EF4-FFF2-40B4-BE49-F238E27FC236}">
                    <a16:creationId xmlns:a16="http://schemas.microsoft.com/office/drawing/2014/main" id="{FC172E9E-FB95-483F-A73A-C4F5B868CE2A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595;p29">
                <a:extLst>
                  <a:ext uri="{FF2B5EF4-FFF2-40B4-BE49-F238E27FC236}">
                    <a16:creationId xmlns:a16="http://schemas.microsoft.com/office/drawing/2014/main" id="{A8A8204C-F2E4-4115-B4F3-092F176293CA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596;p29">
                <a:extLst>
                  <a:ext uri="{FF2B5EF4-FFF2-40B4-BE49-F238E27FC236}">
                    <a16:creationId xmlns:a16="http://schemas.microsoft.com/office/drawing/2014/main" id="{B78DA15C-A7FD-4E61-9127-38B5F5B9F97E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597;p29">
                <a:extLst>
                  <a:ext uri="{FF2B5EF4-FFF2-40B4-BE49-F238E27FC236}">
                    <a16:creationId xmlns:a16="http://schemas.microsoft.com/office/drawing/2014/main" id="{E7CD6D6A-E3E5-46AF-8DE0-A09BEDA1E5C7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598;p29">
                <a:extLst>
                  <a:ext uri="{FF2B5EF4-FFF2-40B4-BE49-F238E27FC236}">
                    <a16:creationId xmlns:a16="http://schemas.microsoft.com/office/drawing/2014/main" id="{FB12F5E3-2CC1-4E4C-931B-A7E863F54772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599;p29">
                <a:extLst>
                  <a:ext uri="{FF2B5EF4-FFF2-40B4-BE49-F238E27FC236}">
                    <a16:creationId xmlns:a16="http://schemas.microsoft.com/office/drawing/2014/main" id="{4ED4D541-C849-486F-ABE6-02210B9F2B9D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600;p29">
                <a:extLst>
                  <a:ext uri="{FF2B5EF4-FFF2-40B4-BE49-F238E27FC236}">
                    <a16:creationId xmlns:a16="http://schemas.microsoft.com/office/drawing/2014/main" id="{A6E03A19-E2A7-4C37-9CC6-EF622B7951E7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601;p29">
                <a:extLst>
                  <a:ext uri="{FF2B5EF4-FFF2-40B4-BE49-F238E27FC236}">
                    <a16:creationId xmlns:a16="http://schemas.microsoft.com/office/drawing/2014/main" id="{6F845D5D-CF17-4EDA-89B8-E28EAC50A8C6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602;p29">
                <a:extLst>
                  <a:ext uri="{FF2B5EF4-FFF2-40B4-BE49-F238E27FC236}">
                    <a16:creationId xmlns:a16="http://schemas.microsoft.com/office/drawing/2014/main" id="{7B683A9B-71F7-47CF-86E1-EF6F146E11D4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603;p29">
                <a:extLst>
                  <a:ext uri="{FF2B5EF4-FFF2-40B4-BE49-F238E27FC236}">
                    <a16:creationId xmlns:a16="http://schemas.microsoft.com/office/drawing/2014/main" id="{E8456B97-2198-4168-9DC3-A1D0A24E5400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604;p29">
                <a:extLst>
                  <a:ext uri="{FF2B5EF4-FFF2-40B4-BE49-F238E27FC236}">
                    <a16:creationId xmlns:a16="http://schemas.microsoft.com/office/drawing/2014/main" id="{4A99ABD8-D645-4720-B3FB-EC1362076722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605;p29">
                <a:extLst>
                  <a:ext uri="{FF2B5EF4-FFF2-40B4-BE49-F238E27FC236}">
                    <a16:creationId xmlns:a16="http://schemas.microsoft.com/office/drawing/2014/main" id="{B3A144CA-6AE3-4DAD-AC0E-0A74AB49D9FC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606;p29">
                <a:extLst>
                  <a:ext uri="{FF2B5EF4-FFF2-40B4-BE49-F238E27FC236}">
                    <a16:creationId xmlns:a16="http://schemas.microsoft.com/office/drawing/2014/main" id="{7A356F77-2142-4C52-AFBF-CADA14F5F335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607;p29">
                <a:extLst>
                  <a:ext uri="{FF2B5EF4-FFF2-40B4-BE49-F238E27FC236}">
                    <a16:creationId xmlns:a16="http://schemas.microsoft.com/office/drawing/2014/main" id="{8F489CBB-E5D4-47B5-A0D7-1FF077FA0CA4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608;p29">
                <a:extLst>
                  <a:ext uri="{FF2B5EF4-FFF2-40B4-BE49-F238E27FC236}">
                    <a16:creationId xmlns:a16="http://schemas.microsoft.com/office/drawing/2014/main" id="{47EA142C-3A6C-4BF3-8C8B-98853F64EB21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609;p29">
                <a:extLst>
                  <a:ext uri="{FF2B5EF4-FFF2-40B4-BE49-F238E27FC236}">
                    <a16:creationId xmlns:a16="http://schemas.microsoft.com/office/drawing/2014/main" id="{A3A6ECC6-3FA5-4957-B65D-4E1557B80197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610;p29">
                <a:extLst>
                  <a:ext uri="{FF2B5EF4-FFF2-40B4-BE49-F238E27FC236}">
                    <a16:creationId xmlns:a16="http://schemas.microsoft.com/office/drawing/2014/main" id="{7A4B2617-BF9B-47A0-911E-82B68FE557EF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611;p29">
                <a:extLst>
                  <a:ext uri="{FF2B5EF4-FFF2-40B4-BE49-F238E27FC236}">
                    <a16:creationId xmlns:a16="http://schemas.microsoft.com/office/drawing/2014/main" id="{49228B5B-039A-407B-B804-DED6DB125357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612;p29">
                <a:extLst>
                  <a:ext uri="{FF2B5EF4-FFF2-40B4-BE49-F238E27FC236}">
                    <a16:creationId xmlns:a16="http://schemas.microsoft.com/office/drawing/2014/main" id="{ADB9DC5C-0DE2-4689-AD16-BBD57D851D7D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613;p29">
                <a:extLst>
                  <a:ext uri="{FF2B5EF4-FFF2-40B4-BE49-F238E27FC236}">
                    <a16:creationId xmlns:a16="http://schemas.microsoft.com/office/drawing/2014/main" id="{3A0758A3-7B6D-4F6A-9522-32AA7609ACAA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614;p29">
                <a:extLst>
                  <a:ext uri="{FF2B5EF4-FFF2-40B4-BE49-F238E27FC236}">
                    <a16:creationId xmlns:a16="http://schemas.microsoft.com/office/drawing/2014/main" id="{DFC57EA9-2540-4852-9D67-AC00824EA7E9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615;p29">
                <a:extLst>
                  <a:ext uri="{FF2B5EF4-FFF2-40B4-BE49-F238E27FC236}">
                    <a16:creationId xmlns:a16="http://schemas.microsoft.com/office/drawing/2014/main" id="{9398A3B6-EA52-45A7-A02B-E50A37D6ACD2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616;p29">
                <a:extLst>
                  <a:ext uri="{FF2B5EF4-FFF2-40B4-BE49-F238E27FC236}">
                    <a16:creationId xmlns:a16="http://schemas.microsoft.com/office/drawing/2014/main" id="{50CA5044-28FE-4D23-B473-636BD5AAAB5C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617;p29">
                <a:extLst>
                  <a:ext uri="{FF2B5EF4-FFF2-40B4-BE49-F238E27FC236}">
                    <a16:creationId xmlns:a16="http://schemas.microsoft.com/office/drawing/2014/main" id="{90344762-E22E-46A7-86B5-C9FB29D53F65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618;p29">
                <a:extLst>
                  <a:ext uri="{FF2B5EF4-FFF2-40B4-BE49-F238E27FC236}">
                    <a16:creationId xmlns:a16="http://schemas.microsoft.com/office/drawing/2014/main" id="{2537E1E0-9A4C-4B1D-A49E-09BE91CA471B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619;p29">
                <a:extLst>
                  <a:ext uri="{FF2B5EF4-FFF2-40B4-BE49-F238E27FC236}">
                    <a16:creationId xmlns:a16="http://schemas.microsoft.com/office/drawing/2014/main" id="{7CCDBC71-3191-4540-9013-7AAD76281CF9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620;p29">
                <a:extLst>
                  <a:ext uri="{FF2B5EF4-FFF2-40B4-BE49-F238E27FC236}">
                    <a16:creationId xmlns:a16="http://schemas.microsoft.com/office/drawing/2014/main" id="{1EED2E30-8431-4B04-A0E5-4BD54F1A1E3F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621;p29">
                <a:extLst>
                  <a:ext uri="{FF2B5EF4-FFF2-40B4-BE49-F238E27FC236}">
                    <a16:creationId xmlns:a16="http://schemas.microsoft.com/office/drawing/2014/main" id="{9395B557-5B59-46EB-A0AF-EB4361236256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622;p29">
                <a:extLst>
                  <a:ext uri="{FF2B5EF4-FFF2-40B4-BE49-F238E27FC236}">
                    <a16:creationId xmlns:a16="http://schemas.microsoft.com/office/drawing/2014/main" id="{DA9C86AB-FD1A-4FBB-9E18-5768B8A18671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623;p29">
                <a:extLst>
                  <a:ext uri="{FF2B5EF4-FFF2-40B4-BE49-F238E27FC236}">
                    <a16:creationId xmlns:a16="http://schemas.microsoft.com/office/drawing/2014/main" id="{6814AFA0-A2F4-475E-9008-F73C66045280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624;p29">
                <a:extLst>
                  <a:ext uri="{FF2B5EF4-FFF2-40B4-BE49-F238E27FC236}">
                    <a16:creationId xmlns:a16="http://schemas.microsoft.com/office/drawing/2014/main" id="{44085B68-9CD5-41D7-851A-18813F888A5F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625;p29">
                <a:extLst>
                  <a:ext uri="{FF2B5EF4-FFF2-40B4-BE49-F238E27FC236}">
                    <a16:creationId xmlns:a16="http://schemas.microsoft.com/office/drawing/2014/main" id="{616733B1-F3AD-47F0-BCF3-94683B96AB71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626;p29">
                <a:extLst>
                  <a:ext uri="{FF2B5EF4-FFF2-40B4-BE49-F238E27FC236}">
                    <a16:creationId xmlns:a16="http://schemas.microsoft.com/office/drawing/2014/main" id="{B723F5D5-0B76-4173-8E3F-D29C3F37A0D8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627;p29">
                <a:extLst>
                  <a:ext uri="{FF2B5EF4-FFF2-40B4-BE49-F238E27FC236}">
                    <a16:creationId xmlns:a16="http://schemas.microsoft.com/office/drawing/2014/main" id="{DE7CD5FE-9222-49A9-8AAE-357AE777937E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628;p29">
                <a:extLst>
                  <a:ext uri="{FF2B5EF4-FFF2-40B4-BE49-F238E27FC236}">
                    <a16:creationId xmlns:a16="http://schemas.microsoft.com/office/drawing/2014/main" id="{E40DFA27-24BF-4822-98EC-1D28DD7A42B7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629;p29">
                <a:extLst>
                  <a:ext uri="{FF2B5EF4-FFF2-40B4-BE49-F238E27FC236}">
                    <a16:creationId xmlns:a16="http://schemas.microsoft.com/office/drawing/2014/main" id="{9599C3E2-D3F9-4E1A-91AA-E77F4DD54F46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630;p29">
                <a:extLst>
                  <a:ext uri="{FF2B5EF4-FFF2-40B4-BE49-F238E27FC236}">
                    <a16:creationId xmlns:a16="http://schemas.microsoft.com/office/drawing/2014/main" id="{F57BCDB7-BE10-46EC-9752-6ED7380C1C09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631;p29">
                <a:extLst>
                  <a:ext uri="{FF2B5EF4-FFF2-40B4-BE49-F238E27FC236}">
                    <a16:creationId xmlns:a16="http://schemas.microsoft.com/office/drawing/2014/main" id="{5EA3617F-E0A6-458B-88E1-16E77F61ABB3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632;p29">
                <a:extLst>
                  <a:ext uri="{FF2B5EF4-FFF2-40B4-BE49-F238E27FC236}">
                    <a16:creationId xmlns:a16="http://schemas.microsoft.com/office/drawing/2014/main" id="{EBFE4738-09F4-4AA8-9226-BEB393F4CACB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633;p29">
                <a:extLst>
                  <a:ext uri="{FF2B5EF4-FFF2-40B4-BE49-F238E27FC236}">
                    <a16:creationId xmlns:a16="http://schemas.microsoft.com/office/drawing/2014/main" id="{A685B8DA-871B-41ED-AFB2-CBCD4E34939A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" name="Google Shape;634;p29">
              <a:extLst>
                <a:ext uri="{FF2B5EF4-FFF2-40B4-BE49-F238E27FC236}">
                  <a16:creationId xmlns:a16="http://schemas.microsoft.com/office/drawing/2014/main" id="{E2370557-5864-453D-8252-07ECCB4588CD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252;p26">
            <a:extLst>
              <a:ext uri="{FF2B5EF4-FFF2-40B4-BE49-F238E27FC236}">
                <a16:creationId xmlns:a16="http://schemas.microsoft.com/office/drawing/2014/main" id="{1FE97723-DC46-4374-991E-E00450D17C9F}"/>
              </a:ext>
            </a:extLst>
          </p:cNvPr>
          <p:cNvGrpSpPr/>
          <p:nvPr/>
        </p:nvGrpSpPr>
        <p:grpSpPr>
          <a:xfrm>
            <a:off x="4075818" y="1839572"/>
            <a:ext cx="1520787" cy="2773390"/>
            <a:chOff x="-823767" y="1667843"/>
            <a:chExt cx="1580203" cy="2881743"/>
          </a:xfrm>
        </p:grpSpPr>
        <p:sp>
          <p:nvSpPr>
            <p:cNvPr id="515" name="Google Shape;253;p26">
              <a:extLst>
                <a:ext uri="{FF2B5EF4-FFF2-40B4-BE49-F238E27FC236}">
                  <a16:creationId xmlns:a16="http://schemas.microsoft.com/office/drawing/2014/main" id="{C24B79F7-BB23-4608-973E-F5ABA6A05252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54;p26">
              <a:extLst>
                <a:ext uri="{FF2B5EF4-FFF2-40B4-BE49-F238E27FC236}">
                  <a16:creationId xmlns:a16="http://schemas.microsoft.com/office/drawing/2014/main" id="{797E615A-EEFB-4A8A-B6BB-91BE1B8A4551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55;p26">
              <a:extLst>
                <a:ext uri="{FF2B5EF4-FFF2-40B4-BE49-F238E27FC236}">
                  <a16:creationId xmlns:a16="http://schemas.microsoft.com/office/drawing/2014/main" id="{95DCA3B9-EC6B-4B06-BCAF-C39EE5D4FF6E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56;p26">
              <a:extLst>
                <a:ext uri="{FF2B5EF4-FFF2-40B4-BE49-F238E27FC236}">
                  <a16:creationId xmlns:a16="http://schemas.microsoft.com/office/drawing/2014/main" id="{E947026C-41AB-42D8-9C5F-CA2A805A6F61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57;p26">
              <a:extLst>
                <a:ext uri="{FF2B5EF4-FFF2-40B4-BE49-F238E27FC236}">
                  <a16:creationId xmlns:a16="http://schemas.microsoft.com/office/drawing/2014/main" id="{80FEF60C-815E-47EC-946A-D806BB3E49B8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58;p26">
              <a:extLst>
                <a:ext uri="{FF2B5EF4-FFF2-40B4-BE49-F238E27FC236}">
                  <a16:creationId xmlns:a16="http://schemas.microsoft.com/office/drawing/2014/main" id="{F3C1236F-A012-49D1-B63D-7B8D80BC00FC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59;p26">
              <a:extLst>
                <a:ext uri="{FF2B5EF4-FFF2-40B4-BE49-F238E27FC236}">
                  <a16:creationId xmlns:a16="http://schemas.microsoft.com/office/drawing/2014/main" id="{C6F73DAB-CC2E-44D1-9EDE-4E99D5D79966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60;p26">
              <a:extLst>
                <a:ext uri="{FF2B5EF4-FFF2-40B4-BE49-F238E27FC236}">
                  <a16:creationId xmlns:a16="http://schemas.microsoft.com/office/drawing/2014/main" id="{A1C8EE37-1B4C-4D6F-A776-F7DEF04982E4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61;p26">
              <a:extLst>
                <a:ext uri="{FF2B5EF4-FFF2-40B4-BE49-F238E27FC236}">
                  <a16:creationId xmlns:a16="http://schemas.microsoft.com/office/drawing/2014/main" id="{62A899F9-F725-4D47-99E7-DA6BEAD962F8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62;p26">
              <a:extLst>
                <a:ext uri="{FF2B5EF4-FFF2-40B4-BE49-F238E27FC236}">
                  <a16:creationId xmlns:a16="http://schemas.microsoft.com/office/drawing/2014/main" id="{D20EBF48-906E-4770-BFB5-57B77F52586F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63;p26">
              <a:extLst>
                <a:ext uri="{FF2B5EF4-FFF2-40B4-BE49-F238E27FC236}">
                  <a16:creationId xmlns:a16="http://schemas.microsoft.com/office/drawing/2014/main" id="{D5D0B7FB-B350-4237-BF12-42A9F3252C5F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64;p26">
              <a:extLst>
                <a:ext uri="{FF2B5EF4-FFF2-40B4-BE49-F238E27FC236}">
                  <a16:creationId xmlns:a16="http://schemas.microsoft.com/office/drawing/2014/main" id="{A75DAF72-BA01-4104-879C-925D3CE050CC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65;p26">
              <a:extLst>
                <a:ext uri="{FF2B5EF4-FFF2-40B4-BE49-F238E27FC236}">
                  <a16:creationId xmlns:a16="http://schemas.microsoft.com/office/drawing/2014/main" id="{D3E86E4E-6F22-4E07-AB7C-7BE8BD07BC9F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66;p26">
              <a:extLst>
                <a:ext uri="{FF2B5EF4-FFF2-40B4-BE49-F238E27FC236}">
                  <a16:creationId xmlns:a16="http://schemas.microsoft.com/office/drawing/2014/main" id="{7533A221-53C7-4C86-820E-7B7475B70D07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67;p26">
              <a:extLst>
                <a:ext uri="{FF2B5EF4-FFF2-40B4-BE49-F238E27FC236}">
                  <a16:creationId xmlns:a16="http://schemas.microsoft.com/office/drawing/2014/main" id="{57222587-5130-4A4B-B2FD-E97ABEA88CB3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68;p26">
              <a:extLst>
                <a:ext uri="{FF2B5EF4-FFF2-40B4-BE49-F238E27FC236}">
                  <a16:creationId xmlns:a16="http://schemas.microsoft.com/office/drawing/2014/main" id="{6DA046B0-AE58-444A-B0E3-E0324F343E23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69;p26">
              <a:extLst>
                <a:ext uri="{FF2B5EF4-FFF2-40B4-BE49-F238E27FC236}">
                  <a16:creationId xmlns:a16="http://schemas.microsoft.com/office/drawing/2014/main" id="{EAE49CE0-13AD-41EE-9C1F-7BBE759D2896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70;p26">
              <a:extLst>
                <a:ext uri="{FF2B5EF4-FFF2-40B4-BE49-F238E27FC236}">
                  <a16:creationId xmlns:a16="http://schemas.microsoft.com/office/drawing/2014/main" id="{F6651ECA-9EA7-4046-A5B4-F4EA8514B2C3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71;p26">
              <a:extLst>
                <a:ext uri="{FF2B5EF4-FFF2-40B4-BE49-F238E27FC236}">
                  <a16:creationId xmlns:a16="http://schemas.microsoft.com/office/drawing/2014/main" id="{2EC38479-1C10-4632-8691-0802E1F3A9D5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72;p26">
              <a:extLst>
                <a:ext uri="{FF2B5EF4-FFF2-40B4-BE49-F238E27FC236}">
                  <a16:creationId xmlns:a16="http://schemas.microsoft.com/office/drawing/2014/main" id="{E960D8D0-BAAD-4730-8D69-D338E1F99668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73;p26">
              <a:extLst>
                <a:ext uri="{FF2B5EF4-FFF2-40B4-BE49-F238E27FC236}">
                  <a16:creationId xmlns:a16="http://schemas.microsoft.com/office/drawing/2014/main" id="{4F4D5E58-7A60-47C9-84F9-EE1F87A63BB6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74;p26">
              <a:extLst>
                <a:ext uri="{FF2B5EF4-FFF2-40B4-BE49-F238E27FC236}">
                  <a16:creationId xmlns:a16="http://schemas.microsoft.com/office/drawing/2014/main" id="{D2A4924D-B1E1-4038-BBDB-456030CA8ECE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75;p26">
              <a:extLst>
                <a:ext uri="{FF2B5EF4-FFF2-40B4-BE49-F238E27FC236}">
                  <a16:creationId xmlns:a16="http://schemas.microsoft.com/office/drawing/2014/main" id="{932FA09F-046B-4043-8894-890B9FD3BE42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76;p26">
              <a:extLst>
                <a:ext uri="{FF2B5EF4-FFF2-40B4-BE49-F238E27FC236}">
                  <a16:creationId xmlns:a16="http://schemas.microsoft.com/office/drawing/2014/main" id="{1141F523-2C20-4BCB-B1B4-36E6C387A081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77;p26">
              <a:extLst>
                <a:ext uri="{FF2B5EF4-FFF2-40B4-BE49-F238E27FC236}">
                  <a16:creationId xmlns:a16="http://schemas.microsoft.com/office/drawing/2014/main" id="{3E2717C2-3FE8-44B4-A3F6-B8E48E08D454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78;p26">
              <a:extLst>
                <a:ext uri="{FF2B5EF4-FFF2-40B4-BE49-F238E27FC236}">
                  <a16:creationId xmlns:a16="http://schemas.microsoft.com/office/drawing/2014/main" id="{9A631DEB-573B-4C2A-9D36-D12AADEF42BC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79;p26">
              <a:extLst>
                <a:ext uri="{FF2B5EF4-FFF2-40B4-BE49-F238E27FC236}">
                  <a16:creationId xmlns:a16="http://schemas.microsoft.com/office/drawing/2014/main" id="{11834802-6B8C-40B1-848D-416951BF832A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80;p26">
              <a:extLst>
                <a:ext uri="{FF2B5EF4-FFF2-40B4-BE49-F238E27FC236}">
                  <a16:creationId xmlns:a16="http://schemas.microsoft.com/office/drawing/2014/main" id="{2E6B8BB0-02AE-4AFA-9E40-1EB330C27651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81;p26">
              <a:extLst>
                <a:ext uri="{FF2B5EF4-FFF2-40B4-BE49-F238E27FC236}">
                  <a16:creationId xmlns:a16="http://schemas.microsoft.com/office/drawing/2014/main" id="{C560E0A5-1774-47D7-8402-C0F9AD2D0B04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82;p26">
              <a:extLst>
                <a:ext uri="{FF2B5EF4-FFF2-40B4-BE49-F238E27FC236}">
                  <a16:creationId xmlns:a16="http://schemas.microsoft.com/office/drawing/2014/main" id="{736F9DDF-AED7-471B-B0F2-C0BD2247D795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83;p26">
              <a:extLst>
                <a:ext uri="{FF2B5EF4-FFF2-40B4-BE49-F238E27FC236}">
                  <a16:creationId xmlns:a16="http://schemas.microsoft.com/office/drawing/2014/main" id="{E99174B1-8BCF-4033-BC2A-367E832400F8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84;p26">
              <a:extLst>
                <a:ext uri="{FF2B5EF4-FFF2-40B4-BE49-F238E27FC236}">
                  <a16:creationId xmlns:a16="http://schemas.microsoft.com/office/drawing/2014/main" id="{62499092-8EE9-4F15-90AC-62C72CF37049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85;p26">
              <a:extLst>
                <a:ext uri="{FF2B5EF4-FFF2-40B4-BE49-F238E27FC236}">
                  <a16:creationId xmlns:a16="http://schemas.microsoft.com/office/drawing/2014/main" id="{5B7E7B18-A95F-4603-9ACC-7FCE2C2E5A58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86;p26">
              <a:extLst>
                <a:ext uri="{FF2B5EF4-FFF2-40B4-BE49-F238E27FC236}">
                  <a16:creationId xmlns:a16="http://schemas.microsoft.com/office/drawing/2014/main" id="{CEE8FBB4-8C13-4E31-A022-BB3F19EA3B75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87;p26">
              <a:extLst>
                <a:ext uri="{FF2B5EF4-FFF2-40B4-BE49-F238E27FC236}">
                  <a16:creationId xmlns:a16="http://schemas.microsoft.com/office/drawing/2014/main" id="{EF318403-F9DB-4DC8-8B90-7B2E1AA0F4D4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88;p26">
              <a:extLst>
                <a:ext uri="{FF2B5EF4-FFF2-40B4-BE49-F238E27FC236}">
                  <a16:creationId xmlns:a16="http://schemas.microsoft.com/office/drawing/2014/main" id="{5E75FB61-78EE-4EAF-9E9C-3F5122D0F086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89;p26">
              <a:extLst>
                <a:ext uri="{FF2B5EF4-FFF2-40B4-BE49-F238E27FC236}">
                  <a16:creationId xmlns:a16="http://schemas.microsoft.com/office/drawing/2014/main" id="{4AA49160-6AAE-4DDD-9D13-292903EED59F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90;p26">
              <a:extLst>
                <a:ext uri="{FF2B5EF4-FFF2-40B4-BE49-F238E27FC236}">
                  <a16:creationId xmlns:a16="http://schemas.microsoft.com/office/drawing/2014/main" id="{3530F3ED-2164-4DC6-BABE-F57DC5269B98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91;p26">
              <a:extLst>
                <a:ext uri="{FF2B5EF4-FFF2-40B4-BE49-F238E27FC236}">
                  <a16:creationId xmlns:a16="http://schemas.microsoft.com/office/drawing/2014/main" id="{D54DA06D-E407-4318-A431-E8CB5D39E60D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292;p26">
              <a:extLst>
                <a:ext uri="{FF2B5EF4-FFF2-40B4-BE49-F238E27FC236}">
                  <a16:creationId xmlns:a16="http://schemas.microsoft.com/office/drawing/2014/main" id="{DBE18EA8-88DD-4FE0-834C-69AF6FEE8B1E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293;p26">
              <a:extLst>
                <a:ext uri="{FF2B5EF4-FFF2-40B4-BE49-F238E27FC236}">
                  <a16:creationId xmlns:a16="http://schemas.microsoft.com/office/drawing/2014/main" id="{92AADB4C-CFD9-4B1A-BE9D-BF58A73573EB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294;p26">
              <a:extLst>
                <a:ext uri="{FF2B5EF4-FFF2-40B4-BE49-F238E27FC236}">
                  <a16:creationId xmlns:a16="http://schemas.microsoft.com/office/drawing/2014/main" id="{0376A322-0EDB-4B7C-BE47-122E5BD58E45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295;p26">
              <a:extLst>
                <a:ext uri="{FF2B5EF4-FFF2-40B4-BE49-F238E27FC236}">
                  <a16:creationId xmlns:a16="http://schemas.microsoft.com/office/drawing/2014/main" id="{D78082BC-8288-4343-9299-2EBA25421D03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296;p26">
              <a:extLst>
                <a:ext uri="{FF2B5EF4-FFF2-40B4-BE49-F238E27FC236}">
                  <a16:creationId xmlns:a16="http://schemas.microsoft.com/office/drawing/2014/main" id="{40EF76C0-A5CC-48AE-8BB8-7B36DAF8DFF4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297;p26">
              <a:extLst>
                <a:ext uri="{FF2B5EF4-FFF2-40B4-BE49-F238E27FC236}">
                  <a16:creationId xmlns:a16="http://schemas.microsoft.com/office/drawing/2014/main" id="{D8A49A93-0A8E-4C87-B284-4AB366153FF9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298;p26">
              <a:extLst>
                <a:ext uri="{FF2B5EF4-FFF2-40B4-BE49-F238E27FC236}">
                  <a16:creationId xmlns:a16="http://schemas.microsoft.com/office/drawing/2014/main" id="{AB75638A-815E-4FE7-B38B-D25BC57D4EB9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299;p26">
              <a:extLst>
                <a:ext uri="{FF2B5EF4-FFF2-40B4-BE49-F238E27FC236}">
                  <a16:creationId xmlns:a16="http://schemas.microsoft.com/office/drawing/2014/main" id="{6DBB210F-FB1B-4C1E-A7E3-23F013E787E2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300;p26">
              <a:extLst>
                <a:ext uri="{FF2B5EF4-FFF2-40B4-BE49-F238E27FC236}">
                  <a16:creationId xmlns:a16="http://schemas.microsoft.com/office/drawing/2014/main" id="{80F51F83-F143-45BF-840B-CE3F7EB28854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301;p26">
              <a:extLst>
                <a:ext uri="{FF2B5EF4-FFF2-40B4-BE49-F238E27FC236}">
                  <a16:creationId xmlns:a16="http://schemas.microsoft.com/office/drawing/2014/main" id="{3717EC2F-FB93-4595-8201-9307D8A80982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302;p26">
              <a:extLst>
                <a:ext uri="{FF2B5EF4-FFF2-40B4-BE49-F238E27FC236}">
                  <a16:creationId xmlns:a16="http://schemas.microsoft.com/office/drawing/2014/main" id="{397BE1B3-0D55-4BF3-9251-F1DCDE131B43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303;p26">
              <a:extLst>
                <a:ext uri="{FF2B5EF4-FFF2-40B4-BE49-F238E27FC236}">
                  <a16:creationId xmlns:a16="http://schemas.microsoft.com/office/drawing/2014/main" id="{8065E92A-4C0E-4B11-9121-46F260A0F2F0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304;p26">
              <a:extLst>
                <a:ext uri="{FF2B5EF4-FFF2-40B4-BE49-F238E27FC236}">
                  <a16:creationId xmlns:a16="http://schemas.microsoft.com/office/drawing/2014/main" id="{528B333C-8B1A-4076-B64B-D27AB8BA9E0B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305;p26">
              <a:extLst>
                <a:ext uri="{FF2B5EF4-FFF2-40B4-BE49-F238E27FC236}">
                  <a16:creationId xmlns:a16="http://schemas.microsoft.com/office/drawing/2014/main" id="{FC06F844-29F2-4237-A483-73BCDF05FD94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306;p26">
              <a:extLst>
                <a:ext uri="{FF2B5EF4-FFF2-40B4-BE49-F238E27FC236}">
                  <a16:creationId xmlns:a16="http://schemas.microsoft.com/office/drawing/2014/main" id="{370C30DC-5624-4C44-8371-DAC121D2C8E5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307;p26">
              <a:extLst>
                <a:ext uri="{FF2B5EF4-FFF2-40B4-BE49-F238E27FC236}">
                  <a16:creationId xmlns:a16="http://schemas.microsoft.com/office/drawing/2014/main" id="{A0D0BF36-FA63-45C1-BFEE-32B43A7E306D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308;p26">
              <a:extLst>
                <a:ext uri="{FF2B5EF4-FFF2-40B4-BE49-F238E27FC236}">
                  <a16:creationId xmlns:a16="http://schemas.microsoft.com/office/drawing/2014/main" id="{E4EB8C67-8D7F-4DD1-8486-579E9BC4DDFB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309;p26">
              <a:extLst>
                <a:ext uri="{FF2B5EF4-FFF2-40B4-BE49-F238E27FC236}">
                  <a16:creationId xmlns:a16="http://schemas.microsoft.com/office/drawing/2014/main" id="{A2CAF70B-A658-4861-8F42-A496531C553C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310;p26">
              <a:extLst>
                <a:ext uri="{FF2B5EF4-FFF2-40B4-BE49-F238E27FC236}">
                  <a16:creationId xmlns:a16="http://schemas.microsoft.com/office/drawing/2014/main" id="{87341E02-5005-4A9C-9CC6-41A0FDDB7D63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311;p26">
              <a:extLst>
                <a:ext uri="{FF2B5EF4-FFF2-40B4-BE49-F238E27FC236}">
                  <a16:creationId xmlns:a16="http://schemas.microsoft.com/office/drawing/2014/main" id="{94BB435B-BB4B-4846-AC6C-B3B5F99D5AD1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312;p26">
              <a:extLst>
                <a:ext uri="{FF2B5EF4-FFF2-40B4-BE49-F238E27FC236}">
                  <a16:creationId xmlns:a16="http://schemas.microsoft.com/office/drawing/2014/main" id="{237D0B26-FC79-4214-9F1F-8D47BD8DB68F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313;p26">
              <a:extLst>
                <a:ext uri="{FF2B5EF4-FFF2-40B4-BE49-F238E27FC236}">
                  <a16:creationId xmlns:a16="http://schemas.microsoft.com/office/drawing/2014/main" id="{922BE95E-C01F-4FAC-A3E0-D1D4EC6D96F6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314;p26">
              <a:extLst>
                <a:ext uri="{FF2B5EF4-FFF2-40B4-BE49-F238E27FC236}">
                  <a16:creationId xmlns:a16="http://schemas.microsoft.com/office/drawing/2014/main" id="{F3971175-B7B4-4E35-8B06-DCC90439518A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315;p26">
              <a:extLst>
                <a:ext uri="{FF2B5EF4-FFF2-40B4-BE49-F238E27FC236}">
                  <a16:creationId xmlns:a16="http://schemas.microsoft.com/office/drawing/2014/main" id="{8E334E93-007E-4F55-8F2F-A1C83CB1CC5F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316;p26">
              <a:extLst>
                <a:ext uri="{FF2B5EF4-FFF2-40B4-BE49-F238E27FC236}">
                  <a16:creationId xmlns:a16="http://schemas.microsoft.com/office/drawing/2014/main" id="{1D0D0121-E755-4E8C-B877-CEB58EEA7E71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317;p26">
              <a:extLst>
                <a:ext uri="{FF2B5EF4-FFF2-40B4-BE49-F238E27FC236}">
                  <a16:creationId xmlns:a16="http://schemas.microsoft.com/office/drawing/2014/main" id="{C8561E61-8387-4B55-943C-879B87D2842E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318;p26">
              <a:extLst>
                <a:ext uri="{FF2B5EF4-FFF2-40B4-BE49-F238E27FC236}">
                  <a16:creationId xmlns:a16="http://schemas.microsoft.com/office/drawing/2014/main" id="{B178284D-898D-4318-8385-99A170A1C87E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319;p26">
              <a:extLst>
                <a:ext uri="{FF2B5EF4-FFF2-40B4-BE49-F238E27FC236}">
                  <a16:creationId xmlns:a16="http://schemas.microsoft.com/office/drawing/2014/main" id="{96938726-1F78-4C31-B987-68C00D7371AA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320;p26">
              <a:extLst>
                <a:ext uri="{FF2B5EF4-FFF2-40B4-BE49-F238E27FC236}">
                  <a16:creationId xmlns:a16="http://schemas.microsoft.com/office/drawing/2014/main" id="{26699802-668B-4335-8A1D-81BDD2DC11FC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321;p26">
              <a:extLst>
                <a:ext uri="{FF2B5EF4-FFF2-40B4-BE49-F238E27FC236}">
                  <a16:creationId xmlns:a16="http://schemas.microsoft.com/office/drawing/2014/main" id="{32833CE2-7CAB-4DD8-A52D-3587CDAF29D4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322;p26">
              <a:extLst>
                <a:ext uri="{FF2B5EF4-FFF2-40B4-BE49-F238E27FC236}">
                  <a16:creationId xmlns:a16="http://schemas.microsoft.com/office/drawing/2014/main" id="{00FA143E-2405-4EDA-9B3D-F79877E556F4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323;p26">
              <a:extLst>
                <a:ext uri="{FF2B5EF4-FFF2-40B4-BE49-F238E27FC236}">
                  <a16:creationId xmlns:a16="http://schemas.microsoft.com/office/drawing/2014/main" id="{F041D063-752A-4C21-87C5-A35E50E4A6B4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324;p26">
              <a:extLst>
                <a:ext uri="{FF2B5EF4-FFF2-40B4-BE49-F238E27FC236}">
                  <a16:creationId xmlns:a16="http://schemas.microsoft.com/office/drawing/2014/main" id="{7DED74E5-79AB-46CF-8129-1374537CE229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325;p26">
              <a:extLst>
                <a:ext uri="{FF2B5EF4-FFF2-40B4-BE49-F238E27FC236}">
                  <a16:creationId xmlns:a16="http://schemas.microsoft.com/office/drawing/2014/main" id="{3671D3EE-D83B-4906-8ED3-838F222B5137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326;p26">
              <a:extLst>
                <a:ext uri="{FF2B5EF4-FFF2-40B4-BE49-F238E27FC236}">
                  <a16:creationId xmlns:a16="http://schemas.microsoft.com/office/drawing/2014/main" id="{49BFF347-60FD-41D3-977B-8C22A27A58AF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327;p26">
              <a:extLst>
                <a:ext uri="{FF2B5EF4-FFF2-40B4-BE49-F238E27FC236}">
                  <a16:creationId xmlns:a16="http://schemas.microsoft.com/office/drawing/2014/main" id="{1BD5DD8E-5152-4504-8294-BCB1D9685C02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328;p26">
              <a:extLst>
                <a:ext uri="{FF2B5EF4-FFF2-40B4-BE49-F238E27FC236}">
                  <a16:creationId xmlns:a16="http://schemas.microsoft.com/office/drawing/2014/main" id="{2095A68A-0D94-483B-B0E7-12F685067065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329;p26">
              <a:extLst>
                <a:ext uri="{FF2B5EF4-FFF2-40B4-BE49-F238E27FC236}">
                  <a16:creationId xmlns:a16="http://schemas.microsoft.com/office/drawing/2014/main" id="{EF6E4AAE-5B79-4ACF-944E-9E430E325840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330;p26">
              <a:extLst>
                <a:ext uri="{FF2B5EF4-FFF2-40B4-BE49-F238E27FC236}">
                  <a16:creationId xmlns:a16="http://schemas.microsoft.com/office/drawing/2014/main" id="{12F09651-EEFE-46A3-9C79-C3BC2BFD90FB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331;p26">
              <a:extLst>
                <a:ext uri="{FF2B5EF4-FFF2-40B4-BE49-F238E27FC236}">
                  <a16:creationId xmlns:a16="http://schemas.microsoft.com/office/drawing/2014/main" id="{685FC5D4-FE0A-412E-8E41-2E2DB6DF5100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332;p26">
              <a:extLst>
                <a:ext uri="{FF2B5EF4-FFF2-40B4-BE49-F238E27FC236}">
                  <a16:creationId xmlns:a16="http://schemas.microsoft.com/office/drawing/2014/main" id="{FE24B636-7FB9-411E-9D70-E0EF2B47E651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333;p26">
              <a:extLst>
                <a:ext uri="{FF2B5EF4-FFF2-40B4-BE49-F238E27FC236}">
                  <a16:creationId xmlns:a16="http://schemas.microsoft.com/office/drawing/2014/main" id="{0EA232FF-90D9-4D51-A55A-3239B4D132E9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334;p26">
              <a:extLst>
                <a:ext uri="{FF2B5EF4-FFF2-40B4-BE49-F238E27FC236}">
                  <a16:creationId xmlns:a16="http://schemas.microsoft.com/office/drawing/2014/main" id="{B46C7F50-C236-448E-8666-857993321BDF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335;p26">
              <a:extLst>
                <a:ext uri="{FF2B5EF4-FFF2-40B4-BE49-F238E27FC236}">
                  <a16:creationId xmlns:a16="http://schemas.microsoft.com/office/drawing/2014/main" id="{908C7126-874B-4C6F-B864-D46FADDCA76F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336;p26">
              <a:extLst>
                <a:ext uri="{FF2B5EF4-FFF2-40B4-BE49-F238E27FC236}">
                  <a16:creationId xmlns:a16="http://schemas.microsoft.com/office/drawing/2014/main" id="{06E7B04E-2EF7-4BCE-98DC-4E449ADC420B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337;p26">
              <a:extLst>
                <a:ext uri="{FF2B5EF4-FFF2-40B4-BE49-F238E27FC236}">
                  <a16:creationId xmlns:a16="http://schemas.microsoft.com/office/drawing/2014/main" id="{EF5E2B9F-FC54-463A-8EE8-ACC7418C0F1D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338;p26">
              <a:extLst>
                <a:ext uri="{FF2B5EF4-FFF2-40B4-BE49-F238E27FC236}">
                  <a16:creationId xmlns:a16="http://schemas.microsoft.com/office/drawing/2014/main" id="{925FFAE0-610E-46EC-96DA-F1F95573AB7A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339;p26">
              <a:extLst>
                <a:ext uri="{FF2B5EF4-FFF2-40B4-BE49-F238E27FC236}">
                  <a16:creationId xmlns:a16="http://schemas.microsoft.com/office/drawing/2014/main" id="{0844A26A-AEB9-485B-9021-18581EA51CEF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340;p26">
              <a:extLst>
                <a:ext uri="{FF2B5EF4-FFF2-40B4-BE49-F238E27FC236}">
                  <a16:creationId xmlns:a16="http://schemas.microsoft.com/office/drawing/2014/main" id="{945439FE-A92C-4FBD-83EB-1CC856CEBC5C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341;p26">
              <a:extLst>
                <a:ext uri="{FF2B5EF4-FFF2-40B4-BE49-F238E27FC236}">
                  <a16:creationId xmlns:a16="http://schemas.microsoft.com/office/drawing/2014/main" id="{63850CFE-094A-4360-9757-2D3122A11C2A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342;p26">
              <a:extLst>
                <a:ext uri="{FF2B5EF4-FFF2-40B4-BE49-F238E27FC236}">
                  <a16:creationId xmlns:a16="http://schemas.microsoft.com/office/drawing/2014/main" id="{4B7F7CAC-0B8B-48A8-8D47-6830E3B5400F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343;p26">
              <a:extLst>
                <a:ext uri="{FF2B5EF4-FFF2-40B4-BE49-F238E27FC236}">
                  <a16:creationId xmlns:a16="http://schemas.microsoft.com/office/drawing/2014/main" id="{82BB9F3E-7B9A-4841-B8B2-930E3DFBFA16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344;p26">
              <a:extLst>
                <a:ext uri="{FF2B5EF4-FFF2-40B4-BE49-F238E27FC236}">
                  <a16:creationId xmlns:a16="http://schemas.microsoft.com/office/drawing/2014/main" id="{C134E58B-3CB3-4162-91AF-7098895D3E91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345;p26">
              <a:extLst>
                <a:ext uri="{FF2B5EF4-FFF2-40B4-BE49-F238E27FC236}">
                  <a16:creationId xmlns:a16="http://schemas.microsoft.com/office/drawing/2014/main" id="{D0CEC9A9-C393-49F9-8E3E-FDA5FA364610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346;p26">
              <a:extLst>
                <a:ext uri="{FF2B5EF4-FFF2-40B4-BE49-F238E27FC236}">
                  <a16:creationId xmlns:a16="http://schemas.microsoft.com/office/drawing/2014/main" id="{182F1608-63DA-450B-9DDC-F875817ACB56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347;p26">
              <a:extLst>
                <a:ext uri="{FF2B5EF4-FFF2-40B4-BE49-F238E27FC236}">
                  <a16:creationId xmlns:a16="http://schemas.microsoft.com/office/drawing/2014/main" id="{C7E3D359-1F71-4792-98B0-2649E8CF7A27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348;p26">
              <a:extLst>
                <a:ext uri="{FF2B5EF4-FFF2-40B4-BE49-F238E27FC236}">
                  <a16:creationId xmlns:a16="http://schemas.microsoft.com/office/drawing/2014/main" id="{11ECF5C8-46F4-4C3A-9DE4-C52B1CD1137F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349;p26">
              <a:extLst>
                <a:ext uri="{FF2B5EF4-FFF2-40B4-BE49-F238E27FC236}">
                  <a16:creationId xmlns:a16="http://schemas.microsoft.com/office/drawing/2014/main" id="{4FF16D1B-9268-4F10-A868-044AC525D053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350;p26">
              <a:extLst>
                <a:ext uri="{FF2B5EF4-FFF2-40B4-BE49-F238E27FC236}">
                  <a16:creationId xmlns:a16="http://schemas.microsoft.com/office/drawing/2014/main" id="{C5B3E690-DC59-41E3-8E70-7E8DBCC6053E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351;p26">
              <a:extLst>
                <a:ext uri="{FF2B5EF4-FFF2-40B4-BE49-F238E27FC236}">
                  <a16:creationId xmlns:a16="http://schemas.microsoft.com/office/drawing/2014/main" id="{416C8F80-12BD-4A32-8AA7-DD46BF0D987D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352;p26">
              <a:extLst>
                <a:ext uri="{FF2B5EF4-FFF2-40B4-BE49-F238E27FC236}">
                  <a16:creationId xmlns:a16="http://schemas.microsoft.com/office/drawing/2014/main" id="{E49A6A3D-80BD-450E-A782-E7122C34F504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353;p26">
              <a:extLst>
                <a:ext uri="{FF2B5EF4-FFF2-40B4-BE49-F238E27FC236}">
                  <a16:creationId xmlns:a16="http://schemas.microsoft.com/office/drawing/2014/main" id="{9EA007FF-C074-4A80-8F48-B072B3C1CFFD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354;p26">
              <a:extLst>
                <a:ext uri="{FF2B5EF4-FFF2-40B4-BE49-F238E27FC236}">
                  <a16:creationId xmlns:a16="http://schemas.microsoft.com/office/drawing/2014/main" id="{2247C4B5-5C4F-4A0C-AE88-98384D7086CC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355;p26">
              <a:extLst>
                <a:ext uri="{FF2B5EF4-FFF2-40B4-BE49-F238E27FC236}">
                  <a16:creationId xmlns:a16="http://schemas.microsoft.com/office/drawing/2014/main" id="{7AD631B9-5C89-48E1-868C-8D58A0469071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356;p26">
              <a:extLst>
                <a:ext uri="{FF2B5EF4-FFF2-40B4-BE49-F238E27FC236}">
                  <a16:creationId xmlns:a16="http://schemas.microsoft.com/office/drawing/2014/main" id="{7278B8A5-92D2-4580-B741-38082D8F8D9B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357;p26">
              <a:extLst>
                <a:ext uri="{FF2B5EF4-FFF2-40B4-BE49-F238E27FC236}">
                  <a16:creationId xmlns:a16="http://schemas.microsoft.com/office/drawing/2014/main" id="{B0800717-44AE-4C76-AB99-E707E03C5AED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358;p26">
              <a:extLst>
                <a:ext uri="{FF2B5EF4-FFF2-40B4-BE49-F238E27FC236}">
                  <a16:creationId xmlns:a16="http://schemas.microsoft.com/office/drawing/2014/main" id="{795F0B30-F1CF-4B56-A57F-D77526FE540D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359;p26">
              <a:extLst>
                <a:ext uri="{FF2B5EF4-FFF2-40B4-BE49-F238E27FC236}">
                  <a16:creationId xmlns:a16="http://schemas.microsoft.com/office/drawing/2014/main" id="{4A93B034-F0B4-44E9-B222-D3CF17C1010A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360;p26">
              <a:extLst>
                <a:ext uri="{FF2B5EF4-FFF2-40B4-BE49-F238E27FC236}">
                  <a16:creationId xmlns:a16="http://schemas.microsoft.com/office/drawing/2014/main" id="{4668C20E-C01A-4961-882B-8F88F3C190D9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361;p26">
              <a:extLst>
                <a:ext uri="{FF2B5EF4-FFF2-40B4-BE49-F238E27FC236}">
                  <a16:creationId xmlns:a16="http://schemas.microsoft.com/office/drawing/2014/main" id="{D22182C0-5FE1-4666-9C6C-7718DCAD4E20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362;p26">
              <a:extLst>
                <a:ext uri="{FF2B5EF4-FFF2-40B4-BE49-F238E27FC236}">
                  <a16:creationId xmlns:a16="http://schemas.microsoft.com/office/drawing/2014/main" id="{C40CAF7C-AE97-4D14-9770-0258B09AFEF3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363;p26">
              <a:extLst>
                <a:ext uri="{FF2B5EF4-FFF2-40B4-BE49-F238E27FC236}">
                  <a16:creationId xmlns:a16="http://schemas.microsoft.com/office/drawing/2014/main" id="{81F4923B-E0D9-478D-A6E9-A8733AC7F307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364;p26">
              <a:extLst>
                <a:ext uri="{FF2B5EF4-FFF2-40B4-BE49-F238E27FC236}">
                  <a16:creationId xmlns:a16="http://schemas.microsoft.com/office/drawing/2014/main" id="{A67A1F83-CD8B-484A-88F7-DEC6A6F12C40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365;p26">
              <a:extLst>
                <a:ext uri="{FF2B5EF4-FFF2-40B4-BE49-F238E27FC236}">
                  <a16:creationId xmlns:a16="http://schemas.microsoft.com/office/drawing/2014/main" id="{3976D735-DF9E-4338-A088-FD0B40FCC393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366;p26">
              <a:extLst>
                <a:ext uri="{FF2B5EF4-FFF2-40B4-BE49-F238E27FC236}">
                  <a16:creationId xmlns:a16="http://schemas.microsoft.com/office/drawing/2014/main" id="{A3E0C750-3B67-4525-9496-ED8A68B90965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367;p26">
              <a:extLst>
                <a:ext uri="{FF2B5EF4-FFF2-40B4-BE49-F238E27FC236}">
                  <a16:creationId xmlns:a16="http://schemas.microsoft.com/office/drawing/2014/main" id="{905183AF-001E-436D-9CB5-D4FBAA9F8CF0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368;p26">
              <a:extLst>
                <a:ext uri="{FF2B5EF4-FFF2-40B4-BE49-F238E27FC236}">
                  <a16:creationId xmlns:a16="http://schemas.microsoft.com/office/drawing/2014/main" id="{AEF17555-1CE6-4D07-8457-74F47B5B25F7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369;p26">
              <a:extLst>
                <a:ext uri="{FF2B5EF4-FFF2-40B4-BE49-F238E27FC236}">
                  <a16:creationId xmlns:a16="http://schemas.microsoft.com/office/drawing/2014/main" id="{2CCAD592-3C16-4CDC-8F0D-316B8C87B36E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370;p26">
              <a:extLst>
                <a:ext uri="{FF2B5EF4-FFF2-40B4-BE49-F238E27FC236}">
                  <a16:creationId xmlns:a16="http://schemas.microsoft.com/office/drawing/2014/main" id="{6DCC4304-6348-4022-930B-DA53FE7FBA75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371;p26">
              <a:extLst>
                <a:ext uri="{FF2B5EF4-FFF2-40B4-BE49-F238E27FC236}">
                  <a16:creationId xmlns:a16="http://schemas.microsoft.com/office/drawing/2014/main" id="{7640578F-7475-4BBE-86A2-8C2A4961BAB8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372;p26">
              <a:extLst>
                <a:ext uri="{FF2B5EF4-FFF2-40B4-BE49-F238E27FC236}">
                  <a16:creationId xmlns:a16="http://schemas.microsoft.com/office/drawing/2014/main" id="{6CFE4333-DA31-4F1E-8885-1FDEF6FBA4A5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373;p26">
              <a:extLst>
                <a:ext uri="{FF2B5EF4-FFF2-40B4-BE49-F238E27FC236}">
                  <a16:creationId xmlns:a16="http://schemas.microsoft.com/office/drawing/2014/main" id="{0586F34A-7B56-46EC-9C76-4AEB4388F7EF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374;p26">
              <a:extLst>
                <a:ext uri="{FF2B5EF4-FFF2-40B4-BE49-F238E27FC236}">
                  <a16:creationId xmlns:a16="http://schemas.microsoft.com/office/drawing/2014/main" id="{5A47C2D1-BF64-418E-918D-4D06023B744A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375;p26">
              <a:extLst>
                <a:ext uri="{FF2B5EF4-FFF2-40B4-BE49-F238E27FC236}">
                  <a16:creationId xmlns:a16="http://schemas.microsoft.com/office/drawing/2014/main" id="{F7BFADFC-0674-4A80-9A8C-BD6FD1EF2E7A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376;p26">
              <a:extLst>
                <a:ext uri="{FF2B5EF4-FFF2-40B4-BE49-F238E27FC236}">
                  <a16:creationId xmlns:a16="http://schemas.microsoft.com/office/drawing/2014/main" id="{9992AE83-9209-4A95-BAC3-8D610B4D9C9E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377;p26">
              <a:extLst>
                <a:ext uri="{FF2B5EF4-FFF2-40B4-BE49-F238E27FC236}">
                  <a16:creationId xmlns:a16="http://schemas.microsoft.com/office/drawing/2014/main" id="{8F54CDB8-FB5A-4A29-B3C9-0E7CB937EF87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378;p26">
              <a:extLst>
                <a:ext uri="{FF2B5EF4-FFF2-40B4-BE49-F238E27FC236}">
                  <a16:creationId xmlns:a16="http://schemas.microsoft.com/office/drawing/2014/main" id="{24554D03-BD1B-4F21-B649-AD6A225C8C02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379;p26">
              <a:extLst>
                <a:ext uri="{FF2B5EF4-FFF2-40B4-BE49-F238E27FC236}">
                  <a16:creationId xmlns:a16="http://schemas.microsoft.com/office/drawing/2014/main" id="{06A5AD47-0512-4D42-A3E7-95B91E6EDA9D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380;p26">
              <a:extLst>
                <a:ext uri="{FF2B5EF4-FFF2-40B4-BE49-F238E27FC236}">
                  <a16:creationId xmlns:a16="http://schemas.microsoft.com/office/drawing/2014/main" id="{0944A5CD-CFAB-44BC-ACF6-BC918AB0260A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381;p26">
              <a:extLst>
                <a:ext uri="{FF2B5EF4-FFF2-40B4-BE49-F238E27FC236}">
                  <a16:creationId xmlns:a16="http://schemas.microsoft.com/office/drawing/2014/main" id="{6B0DF20F-9AD8-4D42-8121-0E6384EE2FC3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382;p26">
              <a:extLst>
                <a:ext uri="{FF2B5EF4-FFF2-40B4-BE49-F238E27FC236}">
                  <a16:creationId xmlns:a16="http://schemas.microsoft.com/office/drawing/2014/main" id="{FB0E21BA-6C1F-4EEA-BDC1-BFEEB1FE0D2D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383;p26">
              <a:extLst>
                <a:ext uri="{FF2B5EF4-FFF2-40B4-BE49-F238E27FC236}">
                  <a16:creationId xmlns:a16="http://schemas.microsoft.com/office/drawing/2014/main" id="{00E058DA-71D6-4E3A-9E34-AE6AE0C6F4F8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384;p26">
              <a:extLst>
                <a:ext uri="{FF2B5EF4-FFF2-40B4-BE49-F238E27FC236}">
                  <a16:creationId xmlns:a16="http://schemas.microsoft.com/office/drawing/2014/main" id="{BEFE3498-8F90-4CA3-BADC-142FA2E2B1E5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385;p26">
              <a:extLst>
                <a:ext uri="{FF2B5EF4-FFF2-40B4-BE49-F238E27FC236}">
                  <a16:creationId xmlns:a16="http://schemas.microsoft.com/office/drawing/2014/main" id="{6FD46EFD-FD5C-4F3C-8D34-525FF9D890DD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386;p26">
              <a:extLst>
                <a:ext uri="{FF2B5EF4-FFF2-40B4-BE49-F238E27FC236}">
                  <a16:creationId xmlns:a16="http://schemas.microsoft.com/office/drawing/2014/main" id="{740A61F6-F179-4B7B-8DF2-B14D0E4F298E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387;p26">
              <a:extLst>
                <a:ext uri="{FF2B5EF4-FFF2-40B4-BE49-F238E27FC236}">
                  <a16:creationId xmlns:a16="http://schemas.microsoft.com/office/drawing/2014/main" id="{1565CE64-D7BB-4926-B9D4-2748FC85F30F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388;p26">
              <a:extLst>
                <a:ext uri="{FF2B5EF4-FFF2-40B4-BE49-F238E27FC236}">
                  <a16:creationId xmlns:a16="http://schemas.microsoft.com/office/drawing/2014/main" id="{9EF69AE9-E8CA-41D3-8B9E-1FC8E381E230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389;p26">
              <a:extLst>
                <a:ext uri="{FF2B5EF4-FFF2-40B4-BE49-F238E27FC236}">
                  <a16:creationId xmlns:a16="http://schemas.microsoft.com/office/drawing/2014/main" id="{11174C1F-EA96-489A-AC50-28BF81509820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390;p26">
              <a:extLst>
                <a:ext uri="{FF2B5EF4-FFF2-40B4-BE49-F238E27FC236}">
                  <a16:creationId xmlns:a16="http://schemas.microsoft.com/office/drawing/2014/main" id="{D10F7BCB-CEB5-4F78-954B-89258C965280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391;p26">
              <a:extLst>
                <a:ext uri="{FF2B5EF4-FFF2-40B4-BE49-F238E27FC236}">
                  <a16:creationId xmlns:a16="http://schemas.microsoft.com/office/drawing/2014/main" id="{06210E4B-53E7-4E05-8E5A-F4730C105F69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392;p26">
              <a:extLst>
                <a:ext uri="{FF2B5EF4-FFF2-40B4-BE49-F238E27FC236}">
                  <a16:creationId xmlns:a16="http://schemas.microsoft.com/office/drawing/2014/main" id="{33FC5F64-F583-4EFA-BDB9-85721D5386F8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393;p26">
              <a:extLst>
                <a:ext uri="{FF2B5EF4-FFF2-40B4-BE49-F238E27FC236}">
                  <a16:creationId xmlns:a16="http://schemas.microsoft.com/office/drawing/2014/main" id="{4A1121C9-9614-4088-B423-B420CBACE4F0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394;p26">
              <a:extLst>
                <a:ext uri="{FF2B5EF4-FFF2-40B4-BE49-F238E27FC236}">
                  <a16:creationId xmlns:a16="http://schemas.microsoft.com/office/drawing/2014/main" id="{762709C6-8F00-4BD7-B53C-61B68344625F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395;p26">
              <a:extLst>
                <a:ext uri="{FF2B5EF4-FFF2-40B4-BE49-F238E27FC236}">
                  <a16:creationId xmlns:a16="http://schemas.microsoft.com/office/drawing/2014/main" id="{E10A365A-F6EA-461D-BB98-6307148A7BF0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396;p26">
              <a:extLst>
                <a:ext uri="{FF2B5EF4-FFF2-40B4-BE49-F238E27FC236}">
                  <a16:creationId xmlns:a16="http://schemas.microsoft.com/office/drawing/2014/main" id="{97825292-25C0-47B5-A043-3D71D5C390E0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397;p26">
              <a:extLst>
                <a:ext uri="{FF2B5EF4-FFF2-40B4-BE49-F238E27FC236}">
                  <a16:creationId xmlns:a16="http://schemas.microsoft.com/office/drawing/2014/main" id="{9F92AF6C-B17E-41C5-82C4-1F6B0209FE6F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398;p26">
              <a:extLst>
                <a:ext uri="{FF2B5EF4-FFF2-40B4-BE49-F238E27FC236}">
                  <a16:creationId xmlns:a16="http://schemas.microsoft.com/office/drawing/2014/main" id="{80EFFB96-56AD-4A36-A84B-8391E6B52F92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399;p26">
              <a:extLst>
                <a:ext uri="{FF2B5EF4-FFF2-40B4-BE49-F238E27FC236}">
                  <a16:creationId xmlns:a16="http://schemas.microsoft.com/office/drawing/2014/main" id="{8BE38C5A-E4C0-43AA-9CB6-A51BFBEB99B0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0;p26">
              <a:extLst>
                <a:ext uri="{FF2B5EF4-FFF2-40B4-BE49-F238E27FC236}">
                  <a16:creationId xmlns:a16="http://schemas.microsoft.com/office/drawing/2014/main" id="{1D005F52-9BB8-423F-B34D-4CC777C71CD7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1;p26">
              <a:extLst>
                <a:ext uri="{FF2B5EF4-FFF2-40B4-BE49-F238E27FC236}">
                  <a16:creationId xmlns:a16="http://schemas.microsoft.com/office/drawing/2014/main" id="{FED4FF5E-E031-4E40-A897-4A20C3FC8D83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2;p26">
              <a:extLst>
                <a:ext uri="{FF2B5EF4-FFF2-40B4-BE49-F238E27FC236}">
                  <a16:creationId xmlns:a16="http://schemas.microsoft.com/office/drawing/2014/main" id="{C22498CA-7276-45FA-85C5-D1DB83B9E2E5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538;p29">
            <a:extLst>
              <a:ext uri="{FF2B5EF4-FFF2-40B4-BE49-F238E27FC236}">
                <a16:creationId xmlns:a16="http://schemas.microsoft.com/office/drawing/2014/main" id="{A0A6B7AB-D024-48D1-A39B-AC70852F410C}"/>
              </a:ext>
            </a:extLst>
          </p:cNvPr>
          <p:cNvGrpSpPr/>
          <p:nvPr/>
        </p:nvGrpSpPr>
        <p:grpSpPr>
          <a:xfrm flipH="1">
            <a:off x="5012380" y="1696745"/>
            <a:ext cx="1333531" cy="2916217"/>
            <a:chOff x="7352169" y="1792626"/>
            <a:chExt cx="1333531" cy="2916217"/>
          </a:xfrm>
        </p:grpSpPr>
        <p:grpSp>
          <p:nvGrpSpPr>
            <p:cNvPr id="666" name="Google Shape;539;p29">
              <a:extLst>
                <a:ext uri="{FF2B5EF4-FFF2-40B4-BE49-F238E27FC236}">
                  <a16:creationId xmlns:a16="http://schemas.microsoft.com/office/drawing/2014/main" id="{1E568422-D85C-43DC-8DAF-F9EF3E2FA6DE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668" name="Google Shape;540;p29">
                <a:extLst>
                  <a:ext uri="{FF2B5EF4-FFF2-40B4-BE49-F238E27FC236}">
                    <a16:creationId xmlns:a16="http://schemas.microsoft.com/office/drawing/2014/main" id="{29359824-D8EC-44FE-B1D7-4030C729CA41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711" name="Google Shape;541;p29">
                  <a:extLst>
                    <a:ext uri="{FF2B5EF4-FFF2-40B4-BE49-F238E27FC236}">
                      <a16:creationId xmlns:a16="http://schemas.microsoft.com/office/drawing/2014/main" id="{5A99955D-058A-48AD-857E-7EFB617351E5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542;p29">
                  <a:extLst>
                    <a:ext uri="{FF2B5EF4-FFF2-40B4-BE49-F238E27FC236}">
                      <a16:creationId xmlns:a16="http://schemas.microsoft.com/office/drawing/2014/main" id="{D19AE0F3-7719-4E87-A8FF-54D6EF55F80B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543;p29">
                  <a:extLst>
                    <a:ext uri="{FF2B5EF4-FFF2-40B4-BE49-F238E27FC236}">
                      <a16:creationId xmlns:a16="http://schemas.microsoft.com/office/drawing/2014/main" id="{01923B88-A71A-4A12-B416-E998C3D1DA90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544;p29">
                  <a:extLst>
                    <a:ext uri="{FF2B5EF4-FFF2-40B4-BE49-F238E27FC236}">
                      <a16:creationId xmlns:a16="http://schemas.microsoft.com/office/drawing/2014/main" id="{D6E67179-39DB-451D-812F-F64BA472CABC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545;p29">
                  <a:extLst>
                    <a:ext uri="{FF2B5EF4-FFF2-40B4-BE49-F238E27FC236}">
                      <a16:creationId xmlns:a16="http://schemas.microsoft.com/office/drawing/2014/main" id="{56D9ABB8-B86D-4EA8-AC10-1BE5D20DE8F0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546;p29">
                  <a:extLst>
                    <a:ext uri="{FF2B5EF4-FFF2-40B4-BE49-F238E27FC236}">
                      <a16:creationId xmlns:a16="http://schemas.microsoft.com/office/drawing/2014/main" id="{0A124687-EAB1-4C10-9245-D6AD6A7D6E4E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547;p29">
                  <a:extLst>
                    <a:ext uri="{FF2B5EF4-FFF2-40B4-BE49-F238E27FC236}">
                      <a16:creationId xmlns:a16="http://schemas.microsoft.com/office/drawing/2014/main" id="{748480C3-8A9B-4D04-91FB-ED848AED0919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548;p29">
                  <a:extLst>
                    <a:ext uri="{FF2B5EF4-FFF2-40B4-BE49-F238E27FC236}">
                      <a16:creationId xmlns:a16="http://schemas.microsoft.com/office/drawing/2014/main" id="{38FFA84C-D8AF-432F-A784-AE3BFF24449B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549;p29">
                  <a:extLst>
                    <a:ext uri="{FF2B5EF4-FFF2-40B4-BE49-F238E27FC236}">
                      <a16:creationId xmlns:a16="http://schemas.microsoft.com/office/drawing/2014/main" id="{521C2302-8EFB-41F2-9087-C0A1C03F2B44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550;p29">
                  <a:extLst>
                    <a:ext uri="{FF2B5EF4-FFF2-40B4-BE49-F238E27FC236}">
                      <a16:creationId xmlns:a16="http://schemas.microsoft.com/office/drawing/2014/main" id="{7D82A301-7B9F-47E4-84F3-9D7DD2AFF309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551;p29">
                  <a:extLst>
                    <a:ext uri="{FF2B5EF4-FFF2-40B4-BE49-F238E27FC236}">
                      <a16:creationId xmlns:a16="http://schemas.microsoft.com/office/drawing/2014/main" id="{9D55DDDB-D373-47A5-A3FD-EF4A99A03FE3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552;p29">
                  <a:extLst>
                    <a:ext uri="{FF2B5EF4-FFF2-40B4-BE49-F238E27FC236}">
                      <a16:creationId xmlns:a16="http://schemas.microsoft.com/office/drawing/2014/main" id="{3151C864-FAAF-43F7-8F6B-C2FA5847ED2C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553;p29">
                  <a:extLst>
                    <a:ext uri="{FF2B5EF4-FFF2-40B4-BE49-F238E27FC236}">
                      <a16:creationId xmlns:a16="http://schemas.microsoft.com/office/drawing/2014/main" id="{76C99425-C3AF-4189-816D-7B1CD6378AA8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554;p29">
                  <a:extLst>
                    <a:ext uri="{FF2B5EF4-FFF2-40B4-BE49-F238E27FC236}">
                      <a16:creationId xmlns:a16="http://schemas.microsoft.com/office/drawing/2014/main" id="{59B8BCAE-DB63-4374-ACB8-89DE596A9345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555;p29">
                  <a:extLst>
                    <a:ext uri="{FF2B5EF4-FFF2-40B4-BE49-F238E27FC236}">
                      <a16:creationId xmlns:a16="http://schemas.microsoft.com/office/drawing/2014/main" id="{E7EE5323-1E2C-4B89-A9E0-A24B92DC34AC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556;p29">
                  <a:extLst>
                    <a:ext uri="{FF2B5EF4-FFF2-40B4-BE49-F238E27FC236}">
                      <a16:creationId xmlns:a16="http://schemas.microsoft.com/office/drawing/2014/main" id="{95C6F107-2A2A-49F1-9DCF-61917672496C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557;p29">
                  <a:extLst>
                    <a:ext uri="{FF2B5EF4-FFF2-40B4-BE49-F238E27FC236}">
                      <a16:creationId xmlns:a16="http://schemas.microsoft.com/office/drawing/2014/main" id="{6A14439B-887E-4880-9650-356911DC5ABE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558;p29">
                  <a:extLst>
                    <a:ext uri="{FF2B5EF4-FFF2-40B4-BE49-F238E27FC236}">
                      <a16:creationId xmlns:a16="http://schemas.microsoft.com/office/drawing/2014/main" id="{DC880797-B51B-4AC6-BF49-6D268CCE7BDF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559;p29">
                  <a:extLst>
                    <a:ext uri="{FF2B5EF4-FFF2-40B4-BE49-F238E27FC236}">
                      <a16:creationId xmlns:a16="http://schemas.microsoft.com/office/drawing/2014/main" id="{3BCFFB25-DB93-41AC-9A1C-067869608EE3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560;p29">
                  <a:extLst>
                    <a:ext uri="{FF2B5EF4-FFF2-40B4-BE49-F238E27FC236}">
                      <a16:creationId xmlns:a16="http://schemas.microsoft.com/office/drawing/2014/main" id="{374A92C7-4526-471F-A9CD-1243817448BC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561;p29">
                  <a:extLst>
                    <a:ext uri="{FF2B5EF4-FFF2-40B4-BE49-F238E27FC236}">
                      <a16:creationId xmlns:a16="http://schemas.microsoft.com/office/drawing/2014/main" id="{2567C945-BB9E-4F56-923C-BC82049B9CDE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562;p29">
                  <a:extLst>
                    <a:ext uri="{FF2B5EF4-FFF2-40B4-BE49-F238E27FC236}">
                      <a16:creationId xmlns:a16="http://schemas.microsoft.com/office/drawing/2014/main" id="{6C667FDE-180B-4EDC-A635-0F5936528D4F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563;p29">
                  <a:extLst>
                    <a:ext uri="{FF2B5EF4-FFF2-40B4-BE49-F238E27FC236}">
                      <a16:creationId xmlns:a16="http://schemas.microsoft.com/office/drawing/2014/main" id="{A14C38DA-1D6D-49CF-BD61-A5D59092C2BE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564;p29">
                  <a:extLst>
                    <a:ext uri="{FF2B5EF4-FFF2-40B4-BE49-F238E27FC236}">
                      <a16:creationId xmlns:a16="http://schemas.microsoft.com/office/drawing/2014/main" id="{FFC486CE-20C8-4523-B4E4-BCBA1129F94D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565;p29">
                  <a:extLst>
                    <a:ext uri="{FF2B5EF4-FFF2-40B4-BE49-F238E27FC236}">
                      <a16:creationId xmlns:a16="http://schemas.microsoft.com/office/drawing/2014/main" id="{0429B725-EF4D-4037-A82A-6BB4B059C74B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566;p29">
                  <a:extLst>
                    <a:ext uri="{FF2B5EF4-FFF2-40B4-BE49-F238E27FC236}">
                      <a16:creationId xmlns:a16="http://schemas.microsoft.com/office/drawing/2014/main" id="{CCAB98DB-88FE-4024-A1C8-6996DED2C0DA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567;p29">
                  <a:extLst>
                    <a:ext uri="{FF2B5EF4-FFF2-40B4-BE49-F238E27FC236}">
                      <a16:creationId xmlns:a16="http://schemas.microsoft.com/office/drawing/2014/main" id="{51FAD85D-6335-48C1-A186-423E55510A7B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568;p29">
                  <a:extLst>
                    <a:ext uri="{FF2B5EF4-FFF2-40B4-BE49-F238E27FC236}">
                      <a16:creationId xmlns:a16="http://schemas.microsoft.com/office/drawing/2014/main" id="{1EA727DD-1AC6-4BC2-A34D-F6118D22FA8E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569;p29">
                  <a:extLst>
                    <a:ext uri="{FF2B5EF4-FFF2-40B4-BE49-F238E27FC236}">
                      <a16:creationId xmlns:a16="http://schemas.microsoft.com/office/drawing/2014/main" id="{ECA69830-D93D-40D4-B21A-DB1D0DD45F32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570;p29">
                  <a:extLst>
                    <a:ext uri="{FF2B5EF4-FFF2-40B4-BE49-F238E27FC236}">
                      <a16:creationId xmlns:a16="http://schemas.microsoft.com/office/drawing/2014/main" id="{AEAF0FA6-E26F-402C-AFAC-3FB55C4EF2B1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571;p29">
                  <a:extLst>
                    <a:ext uri="{FF2B5EF4-FFF2-40B4-BE49-F238E27FC236}">
                      <a16:creationId xmlns:a16="http://schemas.microsoft.com/office/drawing/2014/main" id="{D48D0B2E-0346-4223-950F-0DA8507DD380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572;p29">
                  <a:extLst>
                    <a:ext uri="{FF2B5EF4-FFF2-40B4-BE49-F238E27FC236}">
                      <a16:creationId xmlns:a16="http://schemas.microsoft.com/office/drawing/2014/main" id="{E9299354-B7FF-491D-A19F-F82863028C8B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573;p29">
                  <a:extLst>
                    <a:ext uri="{FF2B5EF4-FFF2-40B4-BE49-F238E27FC236}">
                      <a16:creationId xmlns:a16="http://schemas.microsoft.com/office/drawing/2014/main" id="{8BF03568-08D2-4CA7-AB47-357B7AD0DCAB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574;p29">
                  <a:extLst>
                    <a:ext uri="{FF2B5EF4-FFF2-40B4-BE49-F238E27FC236}">
                      <a16:creationId xmlns:a16="http://schemas.microsoft.com/office/drawing/2014/main" id="{3E424355-242A-493E-91FA-9E9684E00345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575;p29">
                  <a:extLst>
                    <a:ext uri="{FF2B5EF4-FFF2-40B4-BE49-F238E27FC236}">
                      <a16:creationId xmlns:a16="http://schemas.microsoft.com/office/drawing/2014/main" id="{E92EE51F-BA4B-47BA-BBE7-D9941BA3EB88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576;p29">
                  <a:extLst>
                    <a:ext uri="{FF2B5EF4-FFF2-40B4-BE49-F238E27FC236}">
                      <a16:creationId xmlns:a16="http://schemas.microsoft.com/office/drawing/2014/main" id="{2593B77D-72A1-4BF8-BFD3-D4460C85714B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577;p29">
                  <a:extLst>
                    <a:ext uri="{FF2B5EF4-FFF2-40B4-BE49-F238E27FC236}">
                      <a16:creationId xmlns:a16="http://schemas.microsoft.com/office/drawing/2014/main" id="{5D55A5EB-E1F0-4E38-B581-25715BEA76E3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578;p29">
                  <a:extLst>
                    <a:ext uri="{FF2B5EF4-FFF2-40B4-BE49-F238E27FC236}">
                      <a16:creationId xmlns:a16="http://schemas.microsoft.com/office/drawing/2014/main" id="{812D0DEC-39C3-4FAA-BDEE-6E6D763A2B88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579;p29">
                  <a:extLst>
                    <a:ext uri="{FF2B5EF4-FFF2-40B4-BE49-F238E27FC236}">
                      <a16:creationId xmlns:a16="http://schemas.microsoft.com/office/drawing/2014/main" id="{D38AFE34-423B-4BCD-8A2B-53E9D377C0F8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580;p29">
                  <a:extLst>
                    <a:ext uri="{FF2B5EF4-FFF2-40B4-BE49-F238E27FC236}">
                      <a16:creationId xmlns:a16="http://schemas.microsoft.com/office/drawing/2014/main" id="{2255CD46-F2B9-444A-9392-4ED728D7E962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581;p29">
                  <a:extLst>
                    <a:ext uri="{FF2B5EF4-FFF2-40B4-BE49-F238E27FC236}">
                      <a16:creationId xmlns:a16="http://schemas.microsoft.com/office/drawing/2014/main" id="{815BDC9E-905E-4536-A223-833B6371829B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582;p29">
                  <a:extLst>
                    <a:ext uri="{FF2B5EF4-FFF2-40B4-BE49-F238E27FC236}">
                      <a16:creationId xmlns:a16="http://schemas.microsoft.com/office/drawing/2014/main" id="{E86427F4-DF58-4DE8-ABF6-091B6133D0AB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583;p29">
                  <a:extLst>
                    <a:ext uri="{FF2B5EF4-FFF2-40B4-BE49-F238E27FC236}">
                      <a16:creationId xmlns:a16="http://schemas.microsoft.com/office/drawing/2014/main" id="{FB4769C9-6255-475F-9911-C4FDD4EA5262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584;p29">
                  <a:extLst>
                    <a:ext uri="{FF2B5EF4-FFF2-40B4-BE49-F238E27FC236}">
                      <a16:creationId xmlns:a16="http://schemas.microsoft.com/office/drawing/2014/main" id="{F0D957DA-31BA-4BF3-81E4-1EEB9648855D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585;p29">
                  <a:extLst>
                    <a:ext uri="{FF2B5EF4-FFF2-40B4-BE49-F238E27FC236}">
                      <a16:creationId xmlns:a16="http://schemas.microsoft.com/office/drawing/2014/main" id="{41AECE4D-62BA-4CA6-A6A3-54119901DCC1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586;p29">
                  <a:extLst>
                    <a:ext uri="{FF2B5EF4-FFF2-40B4-BE49-F238E27FC236}">
                      <a16:creationId xmlns:a16="http://schemas.microsoft.com/office/drawing/2014/main" id="{D794AA46-460E-4E83-8DD4-B94664C5E2BB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587;p29">
                  <a:extLst>
                    <a:ext uri="{FF2B5EF4-FFF2-40B4-BE49-F238E27FC236}">
                      <a16:creationId xmlns:a16="http://schemas.microsoft.com/office/drawing/2014/main" id="{091E9FFA-C2A4-485D-A4DA-B78F617A260D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588;p29">
                  <a:extLst>
                    <a:ext uri="{FF2B5EF4-FFF2-40B4-BE49-F238E27FC236}">
                      <a16:creationId xmlns:a16="http://schemas.microsoft.com/office/drawing/2014/main" id="{1C15AA21-ADF6-4501-A2F8-B2DF3C623754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589;p29">
                  <a:extLst>
                    <a:ext uri="{FF2B5EF4-FFF2-40B4-BE49-F238E27FC236}">
                      <a16:creationId xmlns:a16="http://schemas.microsoft.com/office/drawing/2014/main" id="{E2A9A277-D18B-4D8F-80F8-6E163B7DD699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590;p29">
                  <a:extLst>
                    <a:ext uri="{FF2B5EF4-FFF2-40B4-BE49-F238E27FC236}">
                      <a16:creationId xmlns:a16="http://schemas.microsoft.com/office/drawing/2014/main" id="{1CF49A0A-DEC7-4E3E-A049-A57F885F773D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591;p29">
                  <a:extLst>
                    <a:ext uri="{FF2B5EF4-FFF2-40B4-BE49-F238E27FC236}">
                      <a16:creationId xmlns:a16="http://schemas.microsoft.com/office/drawing/2014/main" id="{CCEE41B0-A0EC-4900-ACC2-310A145CA960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9" name="Google Shape;592;p29">
                <a:extLst>
                  <a:ext uri="{FF2B5EF4-FFF2-40B4-BE49-F238E27FC236}">
                    <a16:creationId xmlns:a16="http://schemas.microsoft.com/office/drawing/2014/main" id="{0F0B3575-4181-4AD2-9599-4C9AAE7A7DBC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593;p29">
                <a:extLst>
                  <a:ext uri="{FF2B5EF4-FFF2-40B4-BE49-F238E27FC236}">
                    <a16:creationId xmlns:a16="http://schemas.microsoft.com/office/drawing/2014/main" id="{D2BB5007-5583-459B-8CB7-28142F81E4F9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594;p29">
                <a:extLst>
                  <a:ext uri="{FF2B5EF4-FFF2-40B4-BE49-F238E27FC236}">
                    <a16:creationId xmlns:a16="http://schemas.microsoft.com/office/drawing/2014/main" id="{D844C6D6-4F55-4533-BE9F-7252A17356FC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595;p29">
                <a:extLst>
                  <a:ext uri="{FF2B5EF4-FFF2-40B4-BE49-F238E27FC236}">
                    <a16:creationId xmlns:a16="http://schemas.microsoft.com/office/drawing/2014/main" id="{0A2CE907-912D-4CAE-91C6-04441DD99C51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596;p29">
                <a:extLst>
                  <a:ext uri="{FF2B5EF4-FFF2-40B4-BE49-F238E27FC236}">
                    <a16:creationId xmlns:a16="http://schemas.microsoft.com/office/drawing/2014/main" id="{A6AF4EDE-C4DB-4526-A6DE-568114145906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597;p29">
                <a:extLst>
                  <a:ext uri="{FF2B5EF4-FFF2-40B4-BE49-F238E27FC236}">
                    <a16:creationId xmlns:a16="http://schemas.microsoft.com/office/drawing/2014/main" id="{1160C2EB-FB74-4F82-932F-996DB6676E39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598;p29">
                <a:extLst>
                  <a:ext uri="{FF2B5EF4-FFF2-40B4-BE49-F238E27FC236}">
                    <a16:creationId xmlns:a16="http://schemas.microsoft.com/office/drawing/2014/main" id="{9035829C-3FEB-4C99-960B-A31A51F4EE10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599;p29">
                <a:extLst>
                  <a:ext uri="{FF2B5EF4-FFF2-40B4-BE49-F238E27FC236}">
                    <a16:creationId xmlns:a16="http://schemas.microsoft.com/office/drawing/2014/main" id="{DBBF6B22-750F-4EFC-9D4A-2AE67E13BAEF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00;p29">
                <a:extLst>
                  <a:ext uri="{FF2B5EF4-FFF2-40B4-BE49-F238E27FC236}">
                    <a16:creationId xmlns:a16="http://schemas.microsoft.com/office/drawing/2014/main" id="{95BDA45B-E3D7-42EB-925C-8A0CC893A9ED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01;p29">
                <a:extLst>
                  <a:ext uri="{FF2B5EF4-FFF2-40B4-BE49-F238E27FC236}">
                    <a16:creationId xmlns:a16="http://schemas.microsoft.com/office/drawing/2014/main" id="{8EB7CE39-1E34-44EA-8E7E-39D70054B048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02;p29">
                <a:extLst>
                  <a:ext uri="{FF2B5EF4-FFF2-40B4-BE49-F238E27FC236}">
                    <a16:creationId xmlns:a16="http://schemas.microsoft.com/office/drawing/2014/main" id="{BF7932A5-ACF7-402A-B6A5-8A02F360BD85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03;p29">
                <a:extLst>
                  <a:ext uri="{FF2B5EF4-FFF2-40B4-BE49-F238E27FC236}">
                    <a16:creationId xmlns:a16="http://schemas.microsoft.com/office/drawing/2014/main" id="{E37875F4-543C-4BE0-8FE1-7F57FA0D5B0A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04;p29">
                <a:extLst>
                  <a:ext uri="{FF2B5EF4-FFF2-40B4-BE49-F238E27FC236}">
                    <a16:creationId xmlns:a16="http://schemas.microsoft.com/office/drawing/2014/main" id="{91233FF9-DEE6-464B-BEF4-6DF1BA889205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05;p29">
                <a:extLst>
                  <a:ext uri="{FF2B5EF4-FFF2-40B4-BE49-F238E27FC236}">
                    <a16:creationId xmlns:a16="http://schemas.microsoft.com/office/drawing/2014/main" id="{A14898F4-766C-4E22-9152-61B247C12F5C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06;p29">
                <a:extLst>
                  <a:ext uri="{FF2B5EF4-FFF2-40B4-BE49-F238E27FC236}">
                    <a16:creationId xmlns:a16="http://schemas.microsoft.com/office/drawing/2014/main" id="{C79D6CD1-CE31-46DE-8B2A-3B458F7DB891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07;p29">
                <a:extLst>
                  <a:ext uri="{FF2B5EF4-FFF2-40B4-BE49-F238E27FC236}">
                    <a16:creationId xmlns:a16="http://schemas.microsoft.com/office/drawing/2014/main" id="{8D11F6FD-14FA-4E82-B987-821758DFCE8B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08;p29">
                <a:extLst>
                  <a:ext uri="{FF2B5EF4-FFF2-40B4-BE49-F238E27FC236}">
                    <a16:creationId xmlns:a16="http://schemas.microsoft.com/office/drawing/2014/main" id="{4BFE24DA-E078-4110-8F7F-29EB04DEBE4D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09;p29">
                <a:extLst>
                  <a:ext uri="{FF2B5EF4-FFF2-40B4-BE49-F238E27FC236}">
                    <a16:creationId xmlns:a16="http://schemas.microsoft.com/office/drawing/2014/main" id="{7C383538-B148-49D6-9437-8B5844BEBACA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10;p29">
                <a:extLst>
                  <a:ext uri="{FF2B5EF4-FFF2-40B4-BE49-F238E27FC236}">
                    <a16:creationId xmlns:a16="http://schemas.microsoft.com/office/drawing/2014/main" id="{721FC351-0413-4D1D-92AF-EF23C0C1751D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11;p29">
                <a:extLst>
                  <a:ext uri="{FF2B5EF4-FFF2-40B4-BE49-F238E27FC236}">
                    <a16:creationId xmlns:a16="http://schemas.microsoft.com/office/drawing/2014/main" id="{9C3810CD-5D2B-45A6-9E37-54DD3D4271ED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12;p29">
                <a:extLst>
                  <a:ext uri="{FF2B5EF4-FFF2-40B4-BE49-F238E27FC236}">
                    <a16:creationId xmlns:a16="http://schemas.microsoft.com/office/drawing/2014/main" id="{D1C5D9FF-9880-42EC-8A52-A25174040919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13;p29">
                <a:extLst>
                  <a:ext uri="{FF2B5EF4-FFF2-40B4-BE49-F238E27FC236}">
                    <a16:creationId xmlns:a16="http://schemas.microsoft.com/office/drawing/2014/main" id="{4BAC0350-BBBC-45BF-BFED-31335985C835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14;p29">
                <a:extLst>
                  <a:ext uri="{FF2B5EF4-FFF2-40B4-BE49-F238E27FC236}">
                    <a16:creationId xmlns:a16="http://schemas.microsoft.com/office/drawing/2014/main" id="{65F0ED6C-46F4-4C97-A210-CC91D799BC5A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15;p29">
                <a:extLst>
                  <a:ext uri="{FF2B5EF4-FFF2-40B4-BE49-F238E27FC236}">
                    <a16:creationId xmlns:a16="http://schemas.microsoft.com/office/drawing/2014/main" id="{1416599A-44A8-4176-8A4D-16B0C60CA327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16;p29">
                <a:extLst>
                  <a:ext uri="{FF2B5EF4-FFF2-40B4-BE49-F238E27FC236}">
                    <a16:creationId xmlns:a16="http://schemas.microsoft.com/office/drawing/2014/main" id="{B866AD86-E5E7-4BF5-BC7B-5C275EF5DA21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17;p29">
                <a:extLst>
                  <a:ext uri="{FF2B5EF4-FFF2-40B4-BE49-F238E27FC236}">
                    <a16:creationId xmlns:a16="http://schemas.microsoft.com/office/drawing/2014/main" id="{BE729572-8864-411C-B940-DB5902B87B01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18;p29">
                <a:extLst>
                  <a:ext uri="{FF2B5EF4-FFF2-40B4-BE49-F238E27FC236}">
                    <a16:creationId xmlns:a16="http://schemas.microsoft.com/office/drawing/2014/main" id="{C6671D73-E4E4-431F-ADA6-C937D93D692F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19;p29">
                <a:extLst>
                  <a:ext uri="{FF2B5EF4-FFF2-40B4-BE49-F238E27FC236}">
                    <a16:creationId xmlns:a16="http://schemas.microsoft.com/office/drawing/2014/main" id="{F7F911C4-4FBB-4741-A5A2-7062A83BF97F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20;p29">
                <a:extLst>
                  <a:ext uri="{FF2B5EF4-FFF2-40B4-BE49-F238E27FC236}">
                    <a16:creationId xmlns:a16="http://schemas.microsoft.com/office/drawing/2014/main" id="{B14F141D-224C-4BDD-8514-1F53C4F470D8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21;p29">
                <a:extLst>
                  <a:ext uri="{FF2B5EF4-FFF2-40B4-BE49-F238E27FC236}">
                    <a16:creationId xmlns:a16="http://schemas.microsoft.com/office/drawing/2014/main" id="{8FA43D92-6F26-4C9F-B5B9-920F2D21D45C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22;p29">
                <a:extLst>
                  <a:ext uri="{FF2B5EF4-FFF2-40B4-BE49-F238E27FC236}">
                    <a16:creationId xmlns:a16="http://schemas.microsoft.com/office/drawing/2014/main" id="{24FB82E8-840E-4430-947B-0B07E71DE378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623;p29">
                <a:extLst>
                  <a:ext uri="{FF2B5EF4-FFF2-40B4-BE49-F238E27FC236}">
                    <a16:creationId xmlns:a16="http://schemas.microsoft.com/office/drawing/2014/main" id="{919FDA1A-0BCA-4A79-8910-F2FACA5C67AE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624;p29">
                <a:extLst>
                  <a:ext uri="{FF2B5EF4-FFF2-40B4-BE49-F238E27FC236}">
                    <a16:creationId xmlns:a16="http://schemas.microsoft.com/office/drawing/2014/main" id="{C5B100B9-874A-468E-B013-67EECA61431C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625;p29">
                <a:extLst>
                  <a:ext uri="{FF2B5EF4-FFF2-40B4-BE49-F238E27FC236}">
                    <a16:creationId xmlns:a16="http://schemas.microsoft.com/office/drawing/2014/main" id="{F7CE1C2C-5E6A-453B-A324-A579F17F071B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626;p29">
                <a:extLst>
                  <a:ext uri="{FF2B5EF4-FFF2-40B4-BE49-F238E27FC236}">
                    <a16:creationId xmlns:a16="http://schemas.microsoft.com/office/drawing/2014/main" id="{1581A353-1D4F-44FD-BD14-0024D2A07946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627;p29">
                <a:extLst>
                  <a:ext uri="{FF2B5EF4-FFF2-40B4-BE49-F238E27FC236}">
                    <a16:creationId xmlns:a16="http://schemas.microsoft.com/office/drawing/2014/main" id="{3202D225-0156-4539-AD84-46B532CFE23C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628;p29">
                <a:extLst>
                  <a:ext uri="{FF2B5EF4-FFF2-40B4-BE49-F238E27FC236}">
                    <a16:creationId xmlns:a16="http://schemas.microsoft.com/office/drawing/2014/main" id="{C751567F-E0A7-4F4C-A616-8234D25CACDF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629;p29">
                <a:extLst>
                  <a:ext uri="{FF2B5EF4-FFF2-40B4-BE49-F238E27FC236}">
                    <a16:creationId xmlns:a16="http://schemas.microsoft.com/office/drawing/2014/main" id="{C0A2484A-9580-4403-B907-D5367BA55C33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630;p29">
                <a:extLst>
                  <a:ext uri="{FF2B5EF4-FFF2-40B4-BE49-F238E27FC236}">
                    <a16:creationId xmlns:a16="http://schemas.microsoft.com/office/drawing/2014/main" id="{E92A6E4A-A82F-4D8A-A8BF-81D37815C36B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631;p29">
                <a:extLst>
                  <a:ext uri="{FF2B5EF4-FFF2-40B4-BE49-F238E27FC236}">
                    <a16:creationId xmlns:a16="http://schemas.microsoft.com/office/drawing/2014/main" id="{AA844D19-0CE6-4723-B1BC-9189F8F8169F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632;p29">
                <a:extLst>
                  <a:ext uri="{FF2B5EF4-FFF2-40B4-BE49-F238E27FC236}">
                    <a16:creationId xmlns:a16="http://schemas.microsoft.com/office/drawing/2014/main" id="{9B4F66EC-42F3-48B2-994C-9FAC5D7E9364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633;p29">
                <a:extLst>
                  <a:ext uri="{FF2B5EF4-FFF2-40B4-BE49-F238E27FC236}">
                    <a16:creationId xmlns:a16="http://schemas.microsoft.com/office/drawing/2014/main" id="{097B7982-D552-43E0-8ADD-0BF822E2A2F6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7" name="Google Shape;634;p29">
              <a:extLst>
                <a:ext uri="{FF2B5EF4-FFF2-40B4-BE49-F238E27FC236}">
                  <a16:creationId xmlns:a16="http://schemas.microsoft.com/office/drawing/2014/main" id="{FD6BD037-DDAF-41C1-9C32-8D2C44C4BBFB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37019147-36D0-461C-9208-FD43C074A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195066" y="111297"/>
            <a:ext cx="896257" cy="787766"/>
          </a:xfrm>
          <a:prstGeom prst="rect">
            <a:avLst/>
          </a:prstGeom>
        </p:spPr>
      </p:pic>
      <p:sp>
        <p:nvSpPr>
          <p:cNvPr id="764" name="Textfeld 763">
            <a:extLst>
              <a:ext uri="{FF2B5EF4-FFF2-40B4-BE49-F238E27FC236}">
                <a16:creationId xmlns:a16="http://schemas.microsoft.com/office/drawing/2014/main" id="{6AC50C64-6FC5-43D7-8E27-7F0BA1426D10}"/>
              </a:ext>
            </a:extLst>
          </p:cNvPr>
          <p:cNvSpPr txBox="1"/>
          <p:nvPr/>
        </p:nvSpPr>
        <p:spPr>
          <a:xfrm>
            <a:off x="3503875" y="4659876"/>
            <a:ext cx="57438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Anaheim"/>
              <a:buNone/>
              <a:tabLst/>
              <a:defRPr/>
            </a:pPr>
            <a:r>
              <a:rPr kumimoji="0" lang="de-CH" sz="12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naheim"/>
                <a:sym typeface="Anaheim"/>
              </a:rPr>
              <a:t>Feline Weger	  Lukas Kamber          Semih Eryilmaz	           Sivanajani Sivakumar</a:t>
            </a:r>
          </a:p>
        </p:txBody>
      </p:sp>
      <p:pic>
        <p:nvPicPr>
          <p:cNvPr id="766" name="FHNW">
            <a:extLst>
              <a:ext uri="{FF2B5EF4-FFF2-40B4-BE49-F238E27FC236}">
                <a16:creationId xmlns:a16="http://schemas.microsoft.com/office/drawing/2014/main" id="{943F626D-95A2-433B-9331-E289A40FE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431;p28">
            <a:extLst>
              <a:ext uri="{FF2B5EF4-FFF2-40B4-BE49-F238E27FC236}">
                <a16:creationId xmlns:a16="http://schemas.microsoft.com/office/drawing/2014/main" id="{167A5991-D4FB-47CA-94DD-0D4E748AC6AB}"/>
              </a:ext>
            </a:extLst>
          </p:cNvPr>
          <p:cNvSpPr txBox="1">
            <a:spLocks/>
          </p:cNvSpPr>
          <p:nvPr/>
        </p:nvSpPr>
        <p:spPr>
          <a:xfrm>
            <a:off x="9109000" y="674849"/>
            <a:ext cx="1679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01 </a:t>
            </a:r>
            <a:br>
              <a:rPr lang="de-CH" dirty="0"/>
            </a:b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case</a:t>
            </a:r>
            <a:endParaRPr lang="de-CH" dirty="0"/>
          </a:p>
        </p:txBody>
      </p:sp>
      <p:sp>
        <p:nvSpPr>
          <p:cNvPr id="768" name="Google Shape;432;p28">
            <a:extLst>
              <a:ext uri="{FF2B5EF4-FFF2-40B4-BE49-F238E27FC236}">
                <a16:creationId xmlns:a16="http://schemas.microsoft.com/office/drawing/2014/main" id="{B6DEF91A-5AF7-4DE3-8D25-2168108FCE3F}"/>
              </a:ext>
            </a:extLst>
          </p:cNvPr>
          <p:cNvSpPr txBox="1">
            <a:spLocks/>
          </p:cNvSpPr>
          <p:nvPr/>
        </p:nvSpPr>
        <p:spPr>
          <a:xfrm>
            <a:off x="13174104" y="565669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/>
              <a:t>What is the Use Case?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A9E8E40-DA48-47B1-B6C0-BE19B468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497"/>
            <a:ext cx="9144000" cy="1886505"/>
          </a:xfrm>
          <a:prstGeom prst="rect">
            <a:avLst/>
          </a:prstGeom>
        </p:spPr>
      </p:pic>
      <p:sp>
        <p:nvSpPr>
          <p:cNvPr id="25" name="Ellipse 24">
            <a:extLst>
              <a:ext uri="{FF2B5EF4-FFF2-40B4-BE49-F238E27FC236}">
                <a16:creationId xmlns:a16="http://schemas.microsoft.com/office/drawing/2014/main" id="{C5578A7B-5F6D-46B9-9C9F-B3A4CE5C062E}"/>
              </a:ext>
            </a:extLst>
          </p:cNvPr>
          <p:cNvSpPr/>
          <p:nvPr/>
        </p:nvSpPr>
        <p:spPr>
          <a:xfrm>
            <a:off x="804672" y="2002160"/>
            <a:ext cx="122062" cy="122062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7" name="Google Shape;788;p32">
            <a:extLst>
              <a:ext uri="{FF2B5EF4-FFF2-40B4-BE49-F238E27FC236}">
                <a16:creationId xmlns:a16="http://schemas.microsoft.com/office/drawing/2014/main" id="{24FAE4D6-5997-47B0-83F0-F332056098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1237979"/>
            <a:ext cx="2538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As-is process</a:t>
            </a:r>
            <a:endParaRPr dirty="0"/>
          </a:p>
        </p:txBody>
      </p:sp>
      <p:sp>
        <p:nvSpPr>
          <p:cNvPr id="49" name="Google Shape;431;p28">
            <a:extLst>
              <a:ext uri="{FF2B5EF4-FFF2-40B4-BE49-F238E27FC236}">
                <a16:creationId xmlns:a16="http://schemas.microsoft.com/office/drawing/2014/main" id="{A493EE36-A846-42FB-AFFB-CC35F12D3610}"/>
              </a:ext>
            </a:extLst>
          </p:cNvPr>
          <p:cNvSpPr txBox="1">
            <a:spLocks/>
          </p:cNvSpPr>
          <p:nvPr/>
        </p:nvSpPr>
        <p:spPr>
          <a:xfrm>
            <a:off x="3622050" y="657058"/>
            <a:ext cx="1679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01 </a:t>
            </a:r>
            <a:br>
              <a:rPr lang="de-CH" dirty="0"/>
            </a:b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case</a:t>
            </a:r>
            <a:endParaRPr lang="de-CH" dirty="0"/>
          </a:p>
        </p:txBody>
      </p:sp>
      <p:sp>
        <p:nvSpPr>
          <p:cNvPr id="50" name="Google Shape;432;p28">
            <a:extLst>
              <a:ext uri="{FF2B5EF4-FFF2-40B4-BE49-F238E27FC236}">
                <a16:creationId xmlns:a16="http://schemas.microsoft.com/office/drawing/2014/main" id="{CB76E900-D26A-463A-A5F9-EBB756399515}"/>
              </a:ext>
            </a:extLst>
          </p:cNvPr>
          <p:cNvSpPr txBox="1">
            <a:spLocks/>
          </p:cNvSpPr>
          <p:nvPr/>
        </p:nvSpPr>
        <p:spPr>
          <a:xfrm>
            <a:off x="7687154" y="547878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/>
              <a:t>What is the Use Case?</a:t>
            </a:r>
            <a:endParaRPr lang="en-US" dirty="0"/>
          </a:p>
        </p:txBody>
      </p:sp>
      <p:sp>
        <p:nvSpPr>
          <p:cNvPr id="11" name="Google Shape;165;p26">
            <a:extLst>
              <a:ext uri="{FF2B5EF4-FFF2-40B4-BE49-F238E27FC236}">
                <a16:creationId xmlns:a16="http://schemas.microsoft.com/office/drawing/2014/main" id="{43808707-4E68-43D3-984C-AAADDB22E8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A960528-B271-429A-9E18-751D23C29F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3" name="FHNW">
            <a:extLst>
              <a:ext uri="{FF2B5EF4-FFF2-40B4-BE49-F238E27FC236}">
                <a16:creationId xmlns:a16="http://schemas.microsoft.com/office/drawing/2014/main" id="{2A431433-1463-495D-BE01-9BF28B36DB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538;p29">
            <a:extLst>
              <a:ext uri="{FF2B5EF4-FFF2-40B4-BE49-F238E27FC236}">
                <a16:creationId xmlns:a16="http://schemas.microsoft.com/office/drawing/2014/main" id="{57A1A92E-2602-4CA0-BA56-BC522832D114}"/>
              </a:ext>
            </a:extLst>
          </p:cNvPr>
          <p:cNvGrpSpPr/>
          <p:nvPr/>
        </p:nvGrpSpPr>
        <p:grpSpPr>
          <a:xfrm>
            <a:off x="8250866" y="3381153"/>
            <a:ext cx="828280" cy="1726296"/>
            <a:chOff x="7352169" y="1792626"/>
            <a:chExt cx="1333531" cy="2916217"/>
          </a:xfrm>
        </p:grpSpPr>
        <p:grpSp>
          <p:nvGrpSpPr>
            <p:cNvPr id="35" name="Google Shape;539;p29">
              <a:extLst>
                <a:ext uri="{FF2B5EF4-FFF2-40B4-BE49-F238E27FC236}">
                  <a16:creationId xmlns:a16="http://schemas.microsoft.com/office/drawing/2014/main" id="{D0EF486D-4F43-4859-BDAF-7167598A088D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37" name="Google Shape;540;p29">
                <a:extLst>
                  <a:ext uri="{FF2B5EF4-FFF2-40B4-BE49-F238E27FC236}">
                    <a16:creationId xmlns:a16="http://schemas.microsoft.com/office/drawing/2014/main" id="{76958D41-5111-476D-B39A-6063E5E13FCC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84" name="Google Shape;541;p29">
                  <a:extLst>
                    <a:ext uri="{FF2B5EF4-FFF2-40B4-BE49-F238E27FC236}">
                      <a16:creationId xmlns:a16="http://schemas.microsoft.com/office/drawing/2014/main" id="{4992B1AF-2683-4DE6-9CFC-F8954111BD3E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542;p29">
                  <a:extLst>
                    <a:ext uri="{FF2B5EF4-FFF2-40B4-BE49-F238E27FC236}">
                      <a16:creationId xmlns:a16="http://schemas.microsoft.com/office/drawing/2014/main" id="{764BC3F0-786A-4D3E-B1D9-E762A17B5806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543;p29">
                  <a:extLst>
                    <a:ext uri="{FF2B5EF4-FFF2-40B4-BE49-F238E27FC236}">
                      <a16:creationId xmlns:a16="http://schemas.microsoft.com/office/drawing/2014/main" id="{0F124702-EE66-4A95-BD26-7770DADAE24A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544;p29">
                  <a:extLst>
                    <a:ext uri="{FF2B5EF4-FFF2-40B4-BE49-F238E27FC236}">
                      <a16:creationId xmlns:a16="http://schemas.microsoft.com/office/drawing/2014/main" id="{9E86AAAF-35C5-4EB2-830D-7C51FDC3F4E5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545;p29">
                  <a:extLst>
                    <a:ext uri="{FF2B5EF4-FFF2-40B4-BE49-F238E27FC236}">
                      <a16:creationId xmlns:a16="http://schemas.microsoft.com/office/drawing/2014/main" id="{7B873AC9-B629-4469-9810-535FC49DFB07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546;p29">
                  <a:extLst>
                    <a:ext uri="{FF2B5EF4-FFF2-40B4-BE49-F238E27FC236}">
                      <a16:creationId xmlns:a16="http://schemas.microsoft.com/office/drawing/2014/main" id="{1E608985-EF75-49F4-884F-C7D87BF2FA6A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547;p29">
                  <a:extLst>
                    <a:ext uri="{FF2B5EF4-FFF2-40B4-BE49-F238E27FC236}">
                      <a16:creationId xmlns:a16="http://schemas.microsoft.com/office/drawing/2014/main" id="{AD5C68CE-A099-4200-B42B-EDF7D34CD01E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548;p29">
                  <a:extLst>
                    <a:ext uri="{FF2B5EF4-FFF2-40B4-BE49-F238E27FC236}">
                      <a16:creationId xmlns:a16="http://schemas.microsoft.com/office/drawing/2014/main" id="{871C930F-FE48-4A8C-A3E0-5EB349401237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549;p29">
                  <a:extLst>
                    <a:ext uri="{FF2B5EF4-FFF2-40B4-BE49-F238E27FC236}">
                      <a16:creationId xmlns:a16="http://schemas.microsoft.com/office/drawing/2014/main" id="{42569279-04AD-4E9D-B25E-A15380A555AC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550;p29">
                  <a:extLst>
                    <a:ext uri="{FF2B5EF4-FFF2-40B4-BE49-F238E27FC236}">
                      <a16:creationId xmlns:a16="http://schemas.microsoft.com/office/drawing/2014/main" id="{7F97A0A9-1F4E-438B-ABEA-D1130E2E5F68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551;p29">
                  <a:extLst>
                    <a:ext uri="{FF2B5EF4-FFF2-40B4-BE49-F238E27FC236}">
                      <a16:creationId xmlns:a16="http://schemas.microsoft.com/office/drawing/2014/main" id="{FC12835E-36FE-4105-8457-1483F7739382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552;p29">
                  <a:extLst>
                    <a:ext uri="{FF2B5EF4-FFF2-40B4-BE49-F238E27FC236}">
                      <a16:creationId xmlns:a16="http://schemas.microsoft.com/office/drawing/2014/main" id="{05622251-2905-42AC-BC28-AEC7CB9C5187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553;p29">
                  <a:extLst>
                    <a:ext uri="{FF2B5EF4-FFF2-40B4-BE49-F238E27FC236}">
                      <a16:creationId xmlns:a16="http://schemas.microsoft.com/office/drawing/2014/main" id="{2A38D236-D2DC-4413-AAAA-32E45E1EC684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554;p29">
                  <a:extLst>
                    <a:ext uri="{FF2B5EF4-FFF2-40B4-BE49-F238E27FC236}">
                      <a16:creationId xmlns:a16="http://schemas.microsoft.com/office/drawing/2014/main" id="{EB2700D7-86B4-4A8C-B47B-C65E7FA324D9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555;p29">
                  <a:extLst>
                    <a:ext uri="{FF2B5EF4-FFF2-40B4-BE49-F238E27FC236}">
                      <a16:creationId xmlns:a16="http://schemas.microsoft.com/office/drawing/2014/main" id="{F86DFA04-E558-49D9-971D-3B3F8A5C1057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556;p29">
                  <a:extLst>
                    <a:ext uri="{FF2B5EF4-FFF2-40B4-BE49-F238E27FC236}">
                      <a16:creationId xmlns:a16="http://schemas.microsoft.com/office/drawing/2014/main" id="{BBD7B61B-CE39-483A-9945-0C7FED70CDE5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557;p29">
                  <a:extLst>
                    <a:ext uri="{FF2B5EF4-FFF2-40B4-BE49-F238E27FC236}">
                      <a16:creationId xmlns:a16="http://schemas.microsoft.com/office/drawing/2014/main" id="{9BD7749A-69BD-44E6-90C7-2AC88E8B23AC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558;p29">
                  <a:extLst>
                    <a:ext uri="{FF2B5EF4-FFF2-40B4-BE49-F238E27FC236}">
                      <a16:creationId xmlns:a16="http://schemas.microsoft.com/office/drawing/2014/main" id="{E4FFDEFB-9693-481A-B907-44BB1C9F0EC5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559;p29">
                  <a:extLst>
                    <a:ext uri="{FF2B5EF4-FFF2-40B4-BE49-F238E27FC236}">
                      <a16:creationId xmlns:a16="http://schemas.microsoft.com/office/drawing/2014/main" id="{5168BFCC-4C3D-443D-84E5-56DFC7AE900A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560;p29">
                  <a:extLst>
                    <a:ext uri="{FF2B5EF4-FFF2-40B4-BE49-F238E27FC236}">
                      <a16:creationId xmlns:a16="http://schemas.microsoft.com/office/drawing/2014/main" id="{30207812-BA5D-4E7F-83F1-412075A9B22E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561;p29">
                  <a:extLst>
                    <a:ext uri="{FF2B5EF4-FFF2-40B4-BE49-F238E27FC236}">
                      <a16:creationId xmlns:a16="http://schemas.microsoft.com/office/drawing/2014/main" id="{B2F6ECE3-88E6-4CCB-93F9-B538438F3C3E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562;p29">
                  <a:extLst>
                    <a:ext uri="{FF2B5EF4-FFF2-40B4-BE49-F238E27FC236}">
                      <a16:creationId xmlns:a16="http://schemas.microsoft.com/office/drawing/2014/main" id="{7176F23B-E121-4097-BF93-CE10EBA54D5A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563;p29">
                  <a:extLst>
                    <a:ext uri="{FF2B5EF4-FFF2-40B4-BE49-F238E27FC236}">
                      <a16:creationId xmlns:a16="http://schemas.microsoft.com/office/drawing/2014/main" id="{8F6FC0B5-80D5-4CEB-95ED-35ECFB4A610A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564;p29">
                  <a:extLst>
                    <a:ext uri="{FF2B5EF4-FFF2-40B4-BE49-F238E27FC236}">
                      <a16:creationId xmlns:a16="http://schemas.microsoft.com/office/drawing/2014/main" id="{3063BBA9-AF72-414C-BE97-B0AF44D7890F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565;p29">
                  <a:extLst>
                    <a:ext uri="{FF2B5EF4-FFF2-40B4-BE49-F238E27FC236}">
                      <a16:creationId xmlns:a16="http://schemas.microsoft.com/office/drawing/2014/main" id="{7C086D6D-B46C-42FD-914B-F461848B9237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566;p29">
                  <a:extLst>
                    <a:ext uri="{FF2B5EF4-FFF2-40B4-BE49-F238E27FC236}">
                      <a16:creationId xmlns:a16="http://schemas.microsoft.com/office/drawing/2014/main" id="{45A9B960-5378-46B8-92F4-8ABF2BCAF0FE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567;p29">
                  <a:extLst>
                    <a:ext uri="{FF2B5EF4-FFF2-40B4-BE49-F238E27FC236}">
                      <a16:creationId xmlns:a16="http://schemas.microsoft.com/office/drawing/2014/main" id="{85A5E035-71B3-422C-AD0B-A7475F30E570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568;p29">
                  <a:extLst>
                    <a:ext uri="{FF2B5EF4-FFF2-40B4-BE49-F238E27FC236}">
                      <a16:creationId xmlns:a16="http://schemas.microsoft.com/office/drawing/2014/main" id="{4F3D05EA-FBAC-4DD6-98D1-870CC1CCCDF7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569;p29">
                  <a:extLst>
                    <a:ext uri="{FF2B5EF4-FFF2-40B4-BE49-F238E27FC236}">
                      <a16:creationId xmlns:a16="http://schemas.microsoft.com/office/drawing/2014/main" id="{206BEECE-9DDC-41EE-A6E1-6E2DABFDC83D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570;p29">
                  <a:extLst>
                    <a:ext uri="{FF2B5EF4-FFF2-40B4-BE49-F238E27FC236}">
                      <a16:creationId xmlns:a16="http://schemas.microsoft.com/office/drawing/2014/main" id="{9C551066-4A6A-4867-A768-418A89B89CC4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571;p29">
                  <a:extLst>
                    <a:ext uri="{FF2B5EF4-FFF2-40B4-BE49-F238E27FC236}">
                      <a16:creationId xmlns:a16="http://schemas.microsoft.com/office/drawing/2014/main" id="{8B578BEE-CB33-4274-8FEA-7D33AF9EB1E2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572;p29">
                  <a:extLst>
                    <a:ext uri="{FF2B5EF4-FFF2-40B4-BE49-F238E27FC236}">
                      <a16:creationId xmlns:a16="http://schemas.microsoft.com/office/drawing/2014/main" id="{1F18051D-6D7C-4B83-8F06-D13F7600D8CE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573;p29">
                  <a:extLst>
                    <a:ext uri="{FF2B5EF4-FFF2-40B4-BE49-F238E27FC236}">
                      <a16:creationId xmlns:a16="http://schemas.microsoft.com/office/drawing/2014/main" id="{A9153153-1718-4D99-83B8-12F6300EA68F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574;p29">
                  <a:extLst>
                    <a:ext uri="{FF2B5EF4-FFF2-40B4-BE49-F238E27FC236}">
                      <a16:creationId xmlns:a16="http://schemas.microsoft.com/office/drawing/2014/main" id="{28F4C0E4-0BA0-4964-9ECE-081153BA3F4C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575;p29">
                  <a:extLst>
                    <a:ext uri="{FF2B5EF4-FFF2-40B4-BE49-F238E27FC236}">
                      <a16:creationId xmlns:a16="http://schemas.microsoft.com/office/drawing/2014/main" id="{274DB60E-5603-4EFE-8386-90E8C9C47339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576;p29">
                  <a:extLst>
                    <a:ext uri="{FF2B5EF4-FFF2-40B4-BE49-F238E27FC236}">
                      <a16:creationId xmlns:a16="http://schemas.microsoft.com/office/drawing/2014/main" id="{C78B30A6-8B8F-47AF-86CF-7BD89181F31D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577;p29">
                  <a:extLst>
                    <a:ext uri="{FF2B5EF4-FFF2-40B4-BE49-F238E27FC236}">
                      <a16:creationId xmlns:a16="http://schemas.microsoft.com/office/drawing/2014/main" id="{FB209FC1-9DF3-481F-ADAC-98AA8F516533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578;p29">
                  <a:extLst>
                    <a:ext uri="{FF2B5EF4-FFF2-40B4-BE49-F238E27FC236}">
                      <a16:creationId xmlns:a16="http://schemas.microsoft.com/office/drawing/2014/main" id="{5EB4D466-34A6-4CC6-A982-F55F2FA68E6F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579;p29">
                  <a:extLst>
                    <a:ext uri="{FF2B5EF4-FFF2-40B4-BE49-F238E27FC236}">
                      <a16:creationId xmlns:a16="http://schemas.microsoft.com/office/drawing/2014/main" id="{EB751D67-5ECB-444A-95D1-03FD3D28F440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580;p29">
                  <a:extLst>
                    <a:ext uri="{FF2B5EF4-FFF2-40B4-BE49-F238E27FC236}">
                      <a16:creationId xmlns:a16="http://schemas.microsoft.com/office/drawing/2014/main" id="{5167700E-5E65-42C1-9056-9B59ACE6547D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581;p29">
                  <a:extLst>
                    <a:ext uri="{FF2B5EF4-FFF2-40B4-BE49-F238E27FC236}">
                      <a16:creationId xmlns:a16="http://schemas.microsoft.com/office/drawing/2014/main" id="{7A8E0BDB-00AE-41C2-AE4F-2E9F35F117D2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582;p29">
                  <a:extLst>
                    <a:ext uri="{FF2B5EF4-FFF2-40B4-BE49-F238E27FC236}">
                      <a16:creationId xmlns:a16="http://schemas.microsoft.com/office/drawing/2014/main" id="{5B47320C-BE42-43B2-9B8A-1B57EBFF4DFB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583;p29">
                  <a:extLst>
                    <a:ext uri="{FF2B5EF4-FFF2-40B4-BE49-F238E27FC236}">
                      <a16:creationId xmlns:a16="http://schemas.microsoft.com/office/drawing/2014/main" id="{746DE241-5A8B-4177-88EF-33778EA7E9B5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584;p29">
                  <a:extLst>
                    <a:ext uri="{FF2B5EF4-FFF2-40B4-BE49-F238E27FC236}">
                      <a16:creationId xmlns:a16="http://schemas.microsoft.com/office/drawing/2014/main" id="{959751D0-AA3F-4C7E-BAC5-331015152563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585;p29">
                  <a:extLst>
                    <a:ext uri="{FF2B5EF4-FFF2-40B4-BE49-F238E27FC236}">
                      <a16:creationId xmlns:a16="http://schemas.microsoft.com/office/drawing/2014/main" id="{F7A34883-47A3-4306-AA91-FF3454A0F78A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586;p29">
                  <a:extLst>
                    <a:ext uri="{FF2B5EF4-FFF2-40B4-BE49-F238E27FC236}">
                      <a16:creationId xmlns:a16="http://schemas.microsoft.com/office/drawing/2014/main" id="{5313E869-5EC0-4C86-B014-5F374B91CC9F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587;p29">
                  <a:extLst>
                    <a:ext uri="{FF2B5EF4-FFF2-40B4-BE49-F238E27FC236}">
                      <a16:creationId xmlns:a16="http://schemas.microsoft.com/office/drawing/2014/main" id="{2A15B9F9-275A-4BB4-86EE-DF77C5CFFD94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588;p29">
                  <a:extLst>
                    <a:ext uri="{FF2B5EF4-FFF2-40B4-BE49-F238E27FC236}">
                      <a16:creationId xmlns:a16="http://schemas.microsoft.com/office/drawing/2014/main" id="{A6A5CFE8-532F-4CD7-B6EE-79843B3EC4E5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589;p29">
                  <a:extLst>
                    <a:ext uri="{FF2B5EF4-FFF2-40B4-BE49-F238E27FC236}">
                      <a16:creationId xmlns:a16="http://schemas.microsoft.com/office/drawing/2014/main" id="{515440F8-EC4A-4B69-B4CF-1FFC7839AAF0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590;p29">
                  <a:extLst>
                    <a:ext uri="{FF2B5EF4-FFF2-40B4-BE49-F238E27FC236}">
                      <a16:creationId xmlns:a16="http://schemas.microsoft.com/office/drawing/2014/main" id="{DA14F7C1-3057-4566-86E7-B5BACA85444B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591;p29">
                  <a:extLst>
                    <a:ext uri="{FF2B5EF4-FFF2-40B4-BE49-F238E27FC236}">
                      <a16:creationId xmlns:a16="http://schemas.microsoft.com/office/drawing/2014/main" id="{73CCC141-993D-4F29-831C-7CB630BBA48B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" name="Google Shape;592;p29">
                <a:extLst>
                  <a:ext uri="{FF2B5EF4-FFF2-40B4-BE49-F238E27FC236}">
                    <a16:creationId xmlns:a16="http://schemas.microsoft.com/office/drawing/2014/main" id="{F287FFAE-C2E5-447D-8F3A-F621B60C1365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93;p29">
                <a:extLst>
                  <a:ext uri="{FF2B5EF4-FFF2-40B4-BE49-F238E27FC236}">
                    <a16:creationId xmlns:a16="http://schemas.microsoft.com/office/drawing/2014/main" id="{02FDD397-978D-4A63-9EA4-26BB1D766634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94;p29">
                <a:extLst>
                  <a:ext uri="{FF2B5EF4-FFF2-40B4-BE49-F238E27FC236}">
                    <a16:creationId xmlns:a16="http://schemas.microsoft.com/office/drawing/2014/main" id="{4D3441D2-9808-4262-BFB3-F7411F7F4834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95;p29">
                <a:extLst>
                  <a:ext uri="{FF2B5EF4-FFF2-40B4-BE49-F238E27FC236}">
                    <a16:creationId xmlns:a16="http://schemas.microsoft.com/office/drawing/2014/main" id="{BDBC656C-AA6F-4C92-84EA-09D5F7745FE7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596;p29">
                <a:extLst>
                  <a:ext uri="{FF2B5EF4-FFF2-40B4-BE49-F238E27FC236}">
                    <a16:creationId xmlns:a16="http://schemas.microsoft.com/office/drawing/2014/main" id="{F779CD97-A56D-4100-9ABC-BAAF5AB2B8D7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97;p29">
                <a:extLst>
                  <a:ext uri="{FF2B5EF4-FFF2-40B4-BE49-F238E27FC236}">
                    <a16:creationId xmlns:a16="http://schemas.microsoft.com/office/drawing/2014/main" id="{1D63690E-3E96-4F71-8ED2-D28AAC6448CD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598;p29">
                <a:extLst>
                  <a:ext uri="{FF2B5EF4-FFF2-40B4-BE49-F238E27FC236}">
                    <a16:creationId xmlns:a16="http://schemas.microsoft.com/office/drawing/2014/main" id="{38FF415F-42BA-4CF4-A60E-148D186EC552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599;p29">
                <a:extLst>
                  <a:ext uri="{FF2B5EF4-FFF2-40B4-BE49-F238E27FC236}">
                    <a16:creationId xmlns:a16="http://schemas.microsoft.com/office/drawing/2014/main" id="{7151A823-B804-48AE-BD0B-2447C3906E4A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00;p29">
                <a:extLst>
                  <a:ext uri="{FF2B5EF4-FFF2-40B4-BE49-F238E27FC236}">
                    <a16:creationId xmlns:a16="http://schemas.microsoft.com/office/drawing/2014/main" id="{575B145F-638B-4215-A3DB-44B4226AC10C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01;p29">
                <a:extLst>
                  <a:ext uri="{FF2B5EF4-FFF2-40B4-BE49-F238E27FC236}">
                    <a16:creationId xmlns:a16="http://schemas.microsoft.com/office/drawing/2014/main" id="{7799F66B-0606-4268-9E36-779E71D59E60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02;p29">
                <a:extLst>
                  <a:ext uri="{FF2B5EF4-FFF2-40B4-BE49-F238E27FC236}">
                    <a16:creationId xmlns:a16="http://schemas.microsoft.com/office/drawing/2014/main" id="{545AF324-187C-4CD0-8BB8-39C1104AB8A4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03;p29">
                <a:extLst>
                  <a:ext uri="{FF2B5EF4-FFF2-40B4-BE49-F238E27FC236}">
                    <a16:creationId xmlns:a16="http://schemas.microsoft.com/office/drawing/2014/main" id="{5699D3C1-DCD9-424F-8386-7E88DDDEDC05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04;p29">
                <a:extLst>
                  <a:ext uri="{FF2B5EF4-FFF2-40B4-BE49-F238E27FC236}">
                    <a16:creationId xmlns:a16="http://schemas.microsoft.com/office/drawing/2014/main" id="{ADF644D0-468C-496C-8DAB-7A0FA6A0EB90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05;p29">
                <a:extLst>
                  <a:ext uri="{FF2B5EF4-FFF2-40B4-BE49-F238E27FC236}">
                    <a16:creationId xmlns:a16="http://schemas.microsoft.com/office/drawing/2014/main" id="{3ACF895B-AFEE-40F9-972E-AA4D992F3C07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06;p29">
                <a:extLst>
                  <a:ext uri="{FF2B5EF4-FFF2-40B4-BE49-F238E27FC236}">
                    <a16:creationId xmlns:a16="http://schemas.microsoft.com/office/drawing/2014/main" id="{D145FB9B-D286-4E9E-9FDF-135E876C790B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07;p29">
                <a:extLst>
                  <a:ext uri="{FF2B5EF4-FFF2-40B4-BE49-F238E27FC236}">
                    <a16:creationId xmlns:a16="http://schemas.microsoft.com/office/drawing/2014/main" id="{554BAC48-D875-4C23-A72B-B45399D4E0EB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08;p29">
                <a:extLst>
                  <a:ext uri="{FF2B5EF4-FFF2-40B4-BE49-F238E27FC236}">
                    <a16:creationId xmlns:a16="http://schemas.microsoft.com/office/drawing/2014/main" id="{B12E3306-2362-4367-BD72-6DF656E2CDBA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09;p29">
                <a:extLst>
                  <a:ext uri="{FF2B5EF4-FFF2-40B4-BE49-F238E27FC236}">
                    <a16:creationId xmlns:a16="http://schemas.microsoft.com/office/drawing/2014/main" id="{CC534017-7357-4C7D-A7BA-01B57B3101FE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10;p29">
                <a:extLst>
                  <a:ext uri="{FF2B5EF4-FFF2-40B4-BE49-F238E27FC236}">
                    <a16:creationId xmlns:a16="http://schemas.microsoft.com/office/drawing/2014/main" id="{A6B183AF-FC0F-4863-9CE1-3E37BB8C3756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1;p29">
                <a:extLst>
                  <a:ext uri="{FF2B5EF4-FFF2-40B4-BE49-F238E27FC236}">
                    <a16:creationId xmlns:a16="http://schemas.microsoft.com/office/drawing/2014/main" id="{D7A8C984-38AC-4DDD-818F-5D3C2FF6565D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12;p29">
                <a:extLst>
                  <a:ext uri="{FF2B5EF4-FFF2-40B4-BE49-F238E27FC236}">
                    <a16:creationId xmlns:a16="http://schemas.microsoft.com/office/drawing/2014/main" id="{D9A6FA4C-5617-4B8A-8C98-5E19DACCE59D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13;p29">
                <a:extLst>
                  <a:ext uri="{FF2B5EF4-FFF2-40B4-BE49-F238E27FC236}">
                    <a16:creationId xmlns:a16="http://schemas.microsoft.com/office/drawing/2014/main" id="{86A7EC6A-7255-475B-8B25-26387487649C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14;p29">
                <a:extLst>
                  <a:ext uri="{FF2B5EF4-FFF2-40B4-BE49-F238E27FC236}">
                    <a16:creationId xmlns:a16="http://schemas.microsoft.com/office/drawing/2014/main" id="{6F5AF8C4-C81A-47C9-9066-5A3B0452F78B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15;p29">
                <a:extLst>
                  <a:ext uri="{FF2B5EF4-FFF2-40B4-BE49-F238E27FC236}">
                    <a16:creationId xmlns:a16="http://schemas.microsoft.com/office/drawing/2014/main" id="{468CABF0-02BA-4921-81A1-23BA4D5B8D5C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16;p29">
                <a:extLst>
                  <a:ext uri="{FF2B5EF4-FFF2-40B4-BE49-F238E27FC236}">
                    <a16:creationId xmlns:a16="http://schemas.microsoft.com/office/drawing/2014/main" id="{3ADC4207-567E-48CE-95D0-DA3F54A6B145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17;p29">
                <a:extLst>
                  <a:ext uri="{FF2B5EF4-FFF2-40B4-BE49-F238E27FC236}">
                    <a16:creationId xmlns:a16="http://schemas.microsoft.com/office/drawing/2014/main" id="{5D674892-812A-44C5-8F54-030481EF2AB1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18;p29">
                <a:extLst>
                  <a:ext uri="{FF2B5EF4-FFF2-40B4-BE49-F238E27FC236}">
                    <a16:creationId xmlns:a16="http://schemas.microsoft.com/office/drawing/2014/main" id="{044FA91B-7B9A-4517-94F5-4C2FA225C945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19;p29">
                <a:extLst>
                  <a:ext uri="{FF2B5EF4-FFF2-40B4-BE49-F238E27FC236}">
                    <a16:creationId xmlns:a16="http://schemas.microsoft.com/office/drawing/2014/main" id="{E337CF76-0B06-4B87-8523-BDC07538615C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20;p29">
                <a:extLst>
                  <a:ext uri="{FF2B5EF4-FFF2-40B4-BE49-F238E27FC236}">
                    <a16:creationId xmlns:a16="http://schemas.microsoft.com/office/drawing/2014/main" id="{409E76AB-E19B-4523-9495-826F9441A229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621;p29">
                <a:extLst>
                  <a:ext uri="{FF2B5EF4-FFF2-40B4-BE49-F238E27FC236}">
                    <a16:creationId xmlns:a16="http://schemas.microsoft.com/office/drawing/2014/main" id="{289E4044-7FC0-421B-AAE2-FCB6FD0B5AA9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622;p29">
                <a:extLst>
                  <a:ext uri="{FF2B5EF4-FFF2-40B4-BE49-F238E27FC236}">
                    <a16:creationId xmlns:a16="http://schemas.microsoft.com/office/drawing/2014/main" id="{CA9420FC-F402-4B23-9F3A-A3D96847DBD5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623;p29">
                <a:extLst>
                  <a:ext uri="{FF2B5EF4-FFF2-40B4-BE49-F238E27FC236}">
                    <a16:creationId xmlns:a16="http://schemas.microsoft.com/office/drawing/2014/main" id="{C4D55547-A1C1-464D-B23F-1189081BFE47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624;p29">
                <a:extLst>
                  <a:ext uri="{FF2B5EF4-FFF2-40B4-BE49-F238E27FC236}">
                    <a16:creationId xmlns:a16="http://schemas.microsoft.com/office/drawing/2014/main" id="{CC05CC71-8E58-4F8F-AE48-2F80AC6B51F7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25;p29">
                <a:extLst>
                  <a:ext uri="{FF2B5EF4-FFF2-40B4-BE49-F238E27FC236}">
                    <a16:creationId xmlns:a16="http://schemas.microsoft.com/office/drawing/2014/main" id="{5B21D315-C26B-4776-87FE-939C57AB8293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626;p29">
                <a:extLst>
                  <a:ext uri="{FF2B5EF4-FFF2-40B4-BE49-F238E27FC236}">
                    <a16:creationId xmlns:a16="http://schemas.microsoft.com/office/drawing/2014/main" id="{216A31C5-0200-4E12-BA09-8F849255D429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627;p29">
                <a:extLst>
                  <a:ext uri="{FF2B5EF4-FFF2-40B4-BE49-F238E27FC236}">
                    <a16:creationId xmlns:a16="http://schemas.microsoft.com/office/drawing/2014/main" id="{DF14B481-8123-4217-88C8-AF30628A6683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628;p29">
                <a:extLst>
                  <a:ext uri="{FF2B5EF4-FFF2-40B4-BE49-F238E27FC236}">
                    <a16:creationId xmlns:a16="http://schemas.microsoft.com/office/drawing/2014/main" id="{54C31ECD-48EE-4E6F-B4D8-89E2CBB6CCC5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629;p29">
                <a:extLst>
                  <a:ext uri="{FF2B5EF4-FFF2-40B4-BE49-F238E27FC236}">
                    <a16:creationId xmlns:a16="http://schemas.microsoft.com/office/drawing/2014/main" id="{2DDFA324-FBDF-4872-B9E6-ED7956A80920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30;p29">
                <a:extLst>
                  <a:ext uri="{FF2B5EF4-FFF2-40B4-BE49-F238E27FC236}">
                    <a16:creationId xmlns:a16="http://schemas.microsoft.com/office/drawing/2014/main" id="{AFA1299F-EF52-4816-8E68-0DEB7CE58EBE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631;p29">
                <a:extLst>
                  <a:ext uri="{FF2B5EF4-FFF2-40B4-BE49-F238E27FC236}">
                    <a16:creationId xmlns:a16="http://schemas.microsoft.com/office/drawing/2014/main" id="{6F5DFF67-F5E0-4C57-B2C9-FDD8CCDCABC3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632;p29">
                <a:extLst>
                  <a:ext uri="{FF2B5EF4-FFF2-40B4-BE49-F238E27FC236}">
                    <a16:creationId xmlns:a16="http://schemas.microsoft.com/office/drawing/2014/main" id="{5DE63158-5690-4F60-8B33-D7A526F6EF93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633;p29">
                <a:extLst>
                  <a:ext uri="{FF2B5EF4-FFF2-40B4-BE49-F238E27FC236}">
                    <a16:creationId xmlns:a16="http://schemas.microsoft.com/office/drawing/2014/main" id="{6CB9AF96-F4C0-40C0-8523-647D10288BB2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634;p29">
              <a:extLst>
                <a:ext uri="{FF2B5EF4-FFF2-40B4-BE49-F238E27FC236}">
                  <a16:creationId xmlns:a16="http://schemas.microsoft.com/office/drawing/2014/main" id="{0E8B3E6E-12D7-46C9-BE45-300DF52C4BED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252;p26">
            <a:extLst>
              <a:ext uri="{FF2B5EF4-FFF2-40B4-BE49-F238E27FC236}">
                <a16:creationId xmlns:a16="http://schemas.microsoft.com/office/drawing/2014/main" id="{667AACB3-792F-4ED3-9879-7E0875693823}"/>
              </a:ext>
            </a:extLst>
          </p:cNvPr>
          <p:cNvGrpSpPr/>
          <p:nvPr/>
        </p:nvGrpSpPr>
        <p:grpSpPr>
          <a:xfrm>
            <a:off x="45333" y="4166041"/>
            <a:ext cx="378162" cy="689637"/>
            <a:chOff x="-823767" y="1667843"/>
            <a:chExt cx="1580203" cy="2881743"/>
          </a:xfrm>
        </p:grpSpPr>
        <p:sp>
          <p:nvSpPr>
            <p:cNvPr id="535" name="Google Shape;253;p26">
              <a:extLst>
                <a:ext uri="{FF2B5EF4-FFF2-40B4-BE49-F238E27FC236}">
                  <a16:creationId xmlns:a16="http://schemas.microsoft.com/office/drawing/2014/main" id="{14C4FBAC-61BA-402C-BF35-A4CB095388F9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54;p26">
              <a:extLst>
                <a:ext uri="{FF2B5EF4-FFF2-40B4-BE49-F238E27FC236}">
                  <a16:creationId xmlns:a16="http://schemas.microsoft.com/office/drawing/2014/main" id="{716727C5-E9EF-4E1F-A80E-AA9B2FA5A86A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55;p26">
              <a:extLst>
                <a:ext uri="{FF2B5EF4-FFF2-40B4-BE49-F238E27FC236}">
                  <a16:creationId xmlns:a16="http://schemas.microsoft.com/office/drawing/2014/main" id="{1E6B5896-74AC-4D76-A3C5-A80B21A9648D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56;p26">
              <a:extLst>
                <a:ext uri="{FF2B5EF4-FFF2-40B4-BE49-F238E27FC236}">
                  <a16:creationId xmlns:a16="http://schemas.microsoft.com/office/drawing/2014/main" id="{23AC5DC6-D350-4788-930C-B92258C59BC6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57;p26">
              <a:extLst>
                <a:ext uri="{FF2B5EF4-FFF2-40B4-BE49-F238E27FC236}">
                  <a16:creationId xmlns:a16="http://schemas.microsoft.com/office/drawing/2014/main" id="{E3CA6A76-8516-4C5D-9EAB-FD99BB6B4FE8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58;p26">
              <a:extLst>
                <a:ext uri="{FF2B5EF4-FFF2-40B4-BE49-F238E27FC236}">
                  <a16:creationId xmlns:a16="http://schemas.microsoft.com/office/drawing/2014/main" id="{E33BF27B-4E06-4C10-95B1-980299C9B98D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59;p26">
              <a:extLst>
                <a:ext uri="{FF2B5EF4-FFF2-40B4-BE49-F238E27FC236}">
                  <a16:creationId xmlns:a16="http://schemas.microsoft.com/office/drawing/2014/main" id="{8B87A1DF-8DF3-440F-B069-5ED9F0171E24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60;p26">
              <a:extLst>
                <a:ext uri="{FF2B5EF4-FFF2-40B4-BE49-F238E27FC236}">
                  <a16:creationId xmlns:a16="http://schemas.microsoft.com/office/drawing/2014/main" id="{42634CFD-9C37-4BF1-80AA-4540022FBA68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61;p26">
              <a:extLst>
                <a:ext uri="{FF2B5EF4-FFF2-40B4-BE49-F238E27FC236}">
                  <a16:creationId xmlns:a16="http://schemas.microsoft.com/office/drawing/2014/main" id="{0126ABD9-A0F9-4005-A220-20CB7FC7B9CB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62;p26">
              <a:extLst>
                <a:ext uri="{FF2B5EF4-FFF2-40B4-BE49-F238E27FC236}">
                  <a16:creationId xmlns:a16="http://schemas.microsoft.com/office/drawing/2014/main" id="{7E2B43DC-2DF6-48FF-B9D9-054EE356A9D6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63;p26">
              <a:extLst>
                <a:ext uri="{FF2B5EF4-FFF2-40B4-BE49-F238E27FC236}">
                  <a16:creationId xmlns:a16="http://schemas.microsoft.com/office/drawing/2014/main" id="{7D2B3654-8D43-41C7-92D5-9950BFED4E78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64;p26">
              <a:extLst>
                <a:ext uri="{FF2B5EF4-FFF2-40B4-BE49-F238E27FC236}">
                  <a16:creationId xmlns:a16="http://schemas.microsoft.com/office/drawing/2014/main" id="{C9516992-A510-4CF8-93FC-5CA967193137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65;p26">
              <a:extLst>
                <a:ext uri="{FF2B5EF4-FFF2-40B4-BE49-F238E27FC236}">
                  <a16:creationId xmlns:a16="http://schemas.microsoft.com/office/drawing/2014/main" id="{141AB3A9-92B8-4A82-8D76-EF78A894666A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66;p26">
              <a:extLst>
                <a:ext uri="{FF2B5EF4-FFF2-40B4-BE49-F238E27FC236}">
                  <a16:creationId xmlns:a16="http://schemas.microsoft.com/office/drawing/2014/main" id="{E1773A67-542C-460B-9FEA-8B6E33F6CFA7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67;p26">
              <a:extLst>
                <a:ext uri="{FF2B5EF4-FFF2-40B4-BE49-F238E27FC236}">
                  <a16:creationId xmlns:a16="http://schemas.microsoft.com/office/drawing/2014/main" id="{5188CA3C-1290-4A6D-A8BD-34A671250013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68;p26">
              <a:extLst>
                <a:ext uri="{FF2B5EF4-FFF2-40B4-BE49-F238E27FC236}">
                  <a16:creationId xmlns:a16="http://schemas.microsoft.com/office/drawing/2014/main" id="{0267AA7F-D3CD-4752-92D9-F5FDF869F3F1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69;p26">
              <a:extLst>
                <a:ext uri="{FF2B5EF4-FFF2-40B4-BE49-F238E27FC236}">
                  <a16:creationId xmlns:a16="http://schemas.microsoft.com/office/drawing/2014/main" id="{E99E0494-994B-40D7-AE25-650F1508EC07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70;p26">
              <a:extLst>
                <a:ext uri="{FF2B5EF4-FFF2-40B4-BE49-F238E27FC236}">
                  <a16:creationId xmlns:a16="http://schemas.microsoft.com/office/drawing/2014/main" id="{CA3DCB9D-5306-4D6A-AF86-4D37547C6538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71;p26">
              <a:extLst>
                <a:ext uri="{FF2B5EF4-FFF2-40B4-BE49-F238E27FC236}">
                  <a16:creationId xmlns:a16="http://schemas.microsoft.com/office/drawing/2014/main" id="{A2D703EF-DDD2-4E9C-8E59-C77AE85246F8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272;p26">
              <a:extLst>
                <a:ext uri="{FF2B5EF4-FFF2-40B4-BE49-F238E27FC236}">
                  <a16:creationId xmlns:a16="http://schemas.microsoft.com/office/drawing/2014/main" id="{0360E2CD-439C-4F5A-A23C-CD5E87B6E13A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273;p26">
              <a:extLst>
                <a:ext uri="{FF2B5EF4-FFF2-40B4-BE49-F238E27FC236}">
                  <a16:creationId xmlns:a16="http://schemas.microsoft.com/office/drawing/2014/main" id="{FA345265-9770-4F9B-B799-9E3100BEBC2C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274;p26">
              <a:extLst>
                <a:ext uri="{FF2B5EF4-FFF2-40B4-BE49-F238E27FC236}">
                  <a16:creationId xmlns:a16="http://schemas.microsoft.com/office/drawing/2014/main" id="{4EE38F7B-58C2-4B59-A84D-3D8FDFCEC0B7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275;p26">
              <a:extLst>
                <a:ext uri="{FF2B5EF4-FFF2-40B4-BE49-F238E27FC236}">
                  <a16:creationId xmlns:a16="http://schemas.microsoft.com/office/drawing/2014/main" id="{6950A56C-A480-4058-B519-33635B8D08DD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276;p26">
              <a:extLst>
                <a:ext uri="{FF2B5EF4-FFF2-40B4-BE49-F238E27FC236}">
                  <a16:creationId xmlns:a16="http://schemas.microsoft.com/office/drawing/2014/main" id="{D3DDC937-C145-45CA-A2EF-7DB8A90A680A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277;p26">
              <a:extLst>
                <a:ext uri="{FF2B5EF4-FFF2-40B4-BE49-F238E27FC236}">
                  <a16:creationId xmlns:a16="http://schemas.microsoft.com/office/drawing/2014/main" id="{27A8A913-4872-45B5-8187-EC1F961F2E68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278;p26">
              <a:extLst>
                <a:ext uri="{FF2B5EF4-FFF2-40B4-BE49-F238E27FC236}">
                  <a16:creationId xmlns:a16="http://schemas.microsoft.com/office/drawing/2014/main" id="{A8561F96-C438-4343-B995-900E7EDAB29B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279;p26">
              <a:extLst>
                <a:ext uri="{FF2B5EF4-FFF2-40B4-BE49-F238E27FC236}">
                  <a16:creationId xmlns:a16="http://schemas.microsoft.com/office/drawing/2014/main" id="{0930AA31-6140-4E48-82BC-B5219DE721C9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280;p26">
              <a:extLst>
                <a:ext uri="{FF2B5EF4-FFF2-40B4-BE49-F238E27FC236}">
                  <a16:creationId xmlns:a16="http://schemas.microsoft.com/office/drawing/2014/main" id="{3A3222EC-3399-4EB6-82C5-8A51D5244155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281;p26">
              <a:extLst>
                <a:ext uri="{FF2B5EF4-FFF2-40B4-BE49-F238E27FC236}">
                  <a16:creationId xmlns:a16="http://schemas.microsoft.com/office/drawing/2014/main" id="{0FEA0ABE-B6AA-4804-8F40-A17C8E8807C7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282;p26">
              <a:extLst>
                <a:ext uri="{FF2B5EF4-FFF2-40B4-BE49-F238E27FC236}">
                  <a16:creationId xmlns:a16="http://schemas.microsoft.com/office/drawing/2014/main" id="{E9E592E8-C61C-4992-8E29-70F06348993B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283;p26">
              <a:extLst>
                <a:ext uri="{FF2B5EF4-FFF2-40B4-BE49-F238E27FC236}">
                  <a16:creationId xmlns:a16="http://schemas.microsoft.com/office/drawing/2014/main" id="{C56B5B30-7154-41E4-B8F4-92C40889E66A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284;p26">
              <a:extLst>
                <a:ext uri="{FF2B5EF4-FFF2-40B4-BE49-F238E27FC236}">
                  <a16:creationId xmlns:a16="http://schemas.microsoft.com/office/drawing/2014/main" id="{2776FAEC-4E3F-4B91-A7CB-80684C9A55B0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285;p26">
              <a:extLst>
                <a:ext uri="{FF2B5EF4-FFF2-40B4-BE49-F238E27FC236}">
                  <a16:creationId xmlns:a16="http://schemas.microsoft.com/office/drawing/2014/main" id="{B6C93B69-C716-4A9C-91DE-3C926DBF356F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286;p26">
              <a:extLst>
                <a:ext uri="{FF2B5EF4-FFF2-40B4-BE49-F238E27FC236}">
                  <a16:creationId xmlns:a16="http://schemas.microsoft.com/office/drawing/2014/main" id="{92022E1A-7F5F-42A1-BD19-E8ADA89109B0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287;p26">
              <a:extLst>
                <a:ext uri="{FF2B5EF4-FFF2-40B4-BE49-F238E27FC236}">
                  <a16:creationId xmlns:a16="http://schemas.microsoft.com/office/drawing/2014/main" id="{57A0A467-5727-4519-9C5E-FBC454682960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288;p26">
              <a:extLst>
                <a:ext uri="{FF2B5EF4-FFF2-40B4-BE49-F238E27FC236}">
                  <a16:creationId xmlns:a16="http://schemas.microsoft.com/office/drawing/2014/main" id="{33F24AB8-65AF-4848-B3D7-3E9BDDFE1C24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289;p26">
              <a:extLst>
                <a:ext uri="{FF2B5EF4-FFF2-40B4-BE49-F238E27FC236}">
                  <a16:creationId xmlns:a16="http://schemas.microsoft.com/office/drawing/2014/main" id="{0099166D-3D1A-4490-B135-4E5EBA53B21A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290;p26">
              <a:extLst>
                <a:ext uri="{FF2B5EF4-FFF2-40B4-BE49-F238E27FC236}">
                  <a16:creationId xmlns:a16="http://schemas.microsoft.com/office/drawing/2014/main" id="{6D8332FF-0145-491C-A226-CA4B9535E5CD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291;p26">
              <a:extLst>
                <a:ext uri="{FF2B5EF4-FFF2-40B4-BE49-F238E27FC236}">
                  <a16:creationId xmlns:a16="http://schemas.microsoft.com/office/drawing/2014/main" id="{2CE8E0D4-F094-48AF-B0E4-993B632CAE6B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292;p26">
              <a:extLst>
                <a:ext uri="{FF2B5EF4-FFF2-40B4-BE49-F238E27FC236}">
                  <a16:creationId xmlns:a16="http://schemas.microsoft.com/office/drawing/2014/main" id="{184F2CDA-AD0F-4605-825F-A56306441404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293;p26">
              <a:extLst>
                <a:ext uri="{FF2B5EF4-FFF2-40B4-BE49-F238E27FC236}">
                  <a16:creationId xmlns:a16="http://schemas.microsoft.com/office/drawing/2014/main" id="{62371916-6487-45DF-A826-34EF52A75426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294;p26">
              <a:extLst>
                <a:ext uri="{FF2B5EF4-FFF2-40B4-BE49-F238E27FC236}">
                  <a16:creationId xmlns:a16="http://schemas.microsoft.com/office/drawing/2014/main" id="{433A259D-6D3C-476E-AE96-BD77155D5D87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95;p26">
              <a:extLst>
                <a:ext uri="{FF2B5EF4-FFF2-40B4-BE49-F238E27FC236}">
                  <a16:creationId xmlns:a16="http://schemas.microsoft.com/office/drawing/2014/main" id="{045C5EB4-4173-4002-B54A-45D7AF90936E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96;p26">
              <a:extLst>
                <a:ext uri="{FF2B5EF4-FFF2-40B4-BE49-F238E27FC236}">
                  <a16:creationId xmlns:a16="http://schemas.microsoft.com/office/drawing/2014/main" id="{7FBD5CBF-B80A-491F-A7B2-0A02B700D87C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97;p26">
              <a:extLst>
                <a:ext uri="{FF2B5EF4-FFF2-40B4-BE49-F238E27FC236}">
                  <a16:creationId xmlns:a16="http://schemas.microsoft.com/office/drawing/2014/main" id="{42B8CFD2-1C98-4B76-9570-B898C5EDC4C4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98;p26">
              <a:extLst>
                <a:ext uri="{FF2B5EF4-FFF2-40B4-BE49-F238E27FC236}">
                  <a16:creationId xmlns:a16="http://schemas.microsoft.com/office/drawing/2014/main" id="{3E03B543-AA86-4F67-89CC-599FF45BD0AE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99;p26">
              <a:extLst>
                <a:ext uri="{FF2B5EF4-FFF2-40B4-BE49-F238E27FC236}">
                  <a16:creationId xmlns:a16="http://schemas.microsoft.com/office/drawing/2014/main" id="{B46B72C9-8975-4A24-906F-FC9ADA3CC59E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300;p26">
              <a:extLst>
                <a:ext uri="{FF2B5EF4-FFF2-40B4-BE49-F238E27FC236}">
                  <a16:creationId xmlns:a16="http://schemas.microsoft.com/office/drawing/2014/main" id="{4DC5BEAA-AB9C-44D6-AB89-15E0219C616F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301;p26">
              <a:extLst>
                <a:ext uri="{FF2B5EF4-FFF2-40B4-BE49-F238E27FC236}">
                  <a16:creationId xmlns:a16="http://schemas.microsoft.com/office/drawing/2014/main" id="{BE953457-8367-45C7-A58B-E5B2803C0DB5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302;p26">
              <a:extLst>
                <a:ext uri="{FF2B5EF4-FFF2-40B4-BE49-F238E27FC236}">
                  <a16:creationId xmlns:a16="http://schemas.microsoft.com/office/drawing/2014/main" id="{D1F341D4-0323-4FAD-A56D-1096C62D3844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303;p26">
              <a:extLst>
                <a:ext uri="{FF2B5EF4-FFF2-40B4-BE49-F238E27FC236}">
                  <a16:creationId xmlns:a16="http://schemas.microsoft.com/office/drawing/2014/main" id="{06443C5E-B300-4F02-867B-E618128DD48D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304;p26">
              <a:extLst>
                <a:ext uri="{FF2B5EF4-FFF2-40B4-BE49-F238E27FC236}">
                  <a16:creationId xmlns:a16="http://schemas.microsoft.com/office/drawing/2014/main" id="{80F56792-E923-42AD-BBED-D15DAA6B7DA4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305;p26">
              <a:extLst>
                <a:ext uri="{FF2B5EF4-FFF2-40B4-BE49-F238E27FC236}">
                  <a16:creationId xmlns:a16="http://schemas.microsoft.com/office/drawing/2014/main" id="{54EAFE9E-A863-455A-B085-B9EA09A7CB67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306;p26">
              <a:extLst>
                <a:ext uri="{FF2B5EF4-FFF2-40B4-BE49-F238E27FC236}">
                  <a16:creationId xmlns:a16="http://schemas.microsoft.com/office/drawing/2014/main" id="{3543C2AF-FC3A-492D-AE1A-3F4B12B89023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307;p26">
              <a:extLst>
                <a:ext uri="{FF2B5EF4-FFF2-40B4-BE49-F238E27FC236}">
                  <a16:creationId xmlns:a16="http://schemas.microsoft.com/office/drawing/2014/main" id="{EF30AADF-19D8-482E-BED9-F1AFCFDA1C5D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308;p26">
              <a:extLst>
                <a:ext uri="{FF2B5EF4-FFF2-40B4-BE49-F238E27FC236}">
                  <a16:creationId xmlns:a16="http://schemas.microsoft.com/office/drawing/2014/main" id="{63EA3756-E032-42C3-B935-740DD41171FA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309;p26">
              <a:extLst>
                <a:ext uri="{FF2B5EF4-FFF2-40B4-BE49-F238E27FC236}">
                  <a16:creationId xmlns:a16="http://schemas.microsoft.com/office/drawing/2014/main" id="{BC1AAE89-42F4-4A73-A5AB-D234CBD50FF8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310;p26">
              <a:extLst>
                <a:ext uri="{FF2B5EF4-FFF2-40B4-BE49-F238E27FC236}">
                  <a16:creationId xmlns:a16="http://schemas.microsoft.com/office/drawing/2014/main" id="{C1A68754-EC73-4152-A2F4-6E37B8418C95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311;p26">
              <a:extLst>
                <a:ext uri="{FF2B5EF4-FFF2-40B4-BE49-F238E27FC236}">
                  <a16:creationId xmlns:a16="http://schemas.microsoft.com/office/drawing/2014/main" id="{27D733F9-3FA0-41BB-9364-CEE9ABB45F8F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312;p26">
              <a:extLst>
                <a:ext uri="{FF2B5EF4-FFF2-40B4-BE49-F238E27FC236}">
                  <a16:creationId xmlns:a16="http://schemas.microsoft.com/office/drawing/2014/main" id="{62602401-4A94-4079-9142-E73A5D95E0F9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313;p26">
              <a:extLst>
                <a:ext uri="{FF2B5EF4-FFF2-40B4-BE49-F238E27FC236}">
                  <a16:creationId xmlns:a16="http://schemas.microsoft.com/office/drawing/2014/main" id="{E02F8C19-F21F-4090-A967-7F1CA4F09BB5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314;p26">
              <a:extLst>
                <a:ext uri="{FF2B5EF4-FFF2-40B4-BE49-F238E27FC236}">
                  <a16:creationId xmlns:a16="http://schemas.microsoft.com/office/drawing/2014/main" id="{E1A49CD8-2517-48A7-B956-A881819E9F04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315;p26">
              <a:extLst>
                <a:ext uri="{FF2B5EF4-FFF2-40B4-BE49-F238E27FC236}">
                  <a16:creationId xmlns:a16="http://schemas.microsoft.com/office/drawing/2014/main" id="{C2936932-8AC5-4927-AA2E-E2AF5A985284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316;p26">
              <a:extLst>
                <a:ext uri="{FF2B5EF4-FFF2-40B4-BE49-F238E27FC236}">
                  <a16:creationId xmlns:a16="http://schemas.microsoft.com/office/drawing/2014/main" id="{250A87BE-B47E-4968-96CD-B2D35DD6589E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317;p26">
              <a:extLst>
                <a:ext uri="{FF2B5EF4-FFF2-40B4-BE49-F238E27FC236}">
                  <a16:creationId xmlns:a16="http://schemas.microsoft.com/office/drawing/2014/main" id="{85933406-8216-4BF6-9E05-B17506D45B68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318;p26">
              <a:extLst>
                <a:ext uri="{FF2B5EF4-FFF2-40B4-BE49-F238E27FC236}">
                  <a16:creationId xmlns:a16="http://schemas.microsoft.com/office/drawing/2014/main" id="{2122BBC1-2D43-4352-8D86-E5DA5917B0EB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319;p26">
              <a:extLst>
                <a:ext uri="{FF2B5EF4-FFF2-40B4-BE49-F238E27FC236}">
                  <a16:creationId xmlns:a16="http://schemas.microsoft.com/office/drawing/2014/main" id="{19B1E952-1306-4A8D-88CC-855A028A12FC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320;p26">
              <a:extLst>
                <a:ext uri="{FF2B5EF4-FFF2-40B4-BE49-F238E27FC236}">
                  <a16:creationId xmlns:a16="http://schemas.microsoft.com/office/drawing/2014/main" id="{66AA0A4A-90BB-4312-8224-E02C83AEC761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321;p26">
              <a:extLst>
                <a:ext uri="{FF2B5EF4-FFF2-40B4-BE49-F238E27FC236}">
                  <a16:creationId xmlns:a16="http://schemas.microsoft.com/office/drawing/2014/main" id="{1ED179C0-9E4C-4CD5-A8E8-A40883526F06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322;p26">
              <a:extLst>
                <a:ext uri="{FF2B5EF4-FFF2-40B4-BE49-F238E27FC236}">
                  <a16:creationId xmlns:a16="http://schemas.microsoft.com/office/drawing/2014/main" id="{DFF48061-EDBF-489B-A492-7B9B81B74B0A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323;p26">
              <a:extLst>
                <a:ext uri="{FF2B5EF4-FFF2-40B4-BE49-F238E27FC236}">
                  <a16:creationId xmlns:a16="http://schemas.microsoft.com/office/drawing/2014/main" id="{0FD491FC-F7C7-4F85-89CC-EFC141B50DEB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324;p26">
              <a:extLst>
                <a:ext uri="{FF2B5EF4-FFF2-40B4-BE49-F238E27FC236}">
                  <a16:creationId xmlns:a16="http://schemas.microsoft.com/office/drawing/2014/main" id="{121FCAE1-95D9-4DD7-A90F-D0821436AA0B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325;p26">
              <a:extLst>
                <a:ext uri="{FF2B5EF4-FFF2-40B4-BE49-F238E27FC236}">
                  <a16:creationId xmlns:a16="http://schemas.microsoft.com/office/drawing/2014/main" id="{0C52A57A-A3DF-46E6-8A1E-E1DD12A3BFF4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326;p26">
              <a:extLst>
                <a:ext uri="{FF2B5EF4-FFF2-40B4-BE49-F238E27FC236}">
                  <a16:creationId xmlns:a16="http://schemas.microsoft.com/office/drawing/2014/main" id="{F13D77F2-68EC-4A45-820E-02E754A0A9CF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327;p26">
              <a:extLst>
                <a:ext uri="{FF2B5EF4-FFF2-40B4-BE49-F238E27FC236}">
                  <a16:creationId xmlns:a16="http://schemas.microsoft.com/office/drawing/2014/main" id="{8B03772F-9E3F-49C7-B43D-10CDE45B661A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328;p26">
              <a:extLst>
                <a:ext uri="{FF2B5EF4-FFF2-40B4-BE49-F238E27FC236}">
                  <a16:creationId xmlns:a16="http://schemas.microsoft.com/office/drawing/2014/main" id="{CE5B7CBC-DFC4-4A02-A52E-81E04C7DF813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329;p26">
              <a:extLst>
                <a:ext uri="{FF2B5EF4-FFF2-40B4-BE49-F238E27FC236}">
                  <a16:creationId xmlns:a16="http://schemas.microsoft.com/office/drawing/2014/main" id="{A26A2EF5-CE8F-4C3D-8C3F-F9BCEB60A486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330;p26">
              <a:extLst>
                <a:ext uri="{FF2B5EF4-FFF2-40B4-BE49-F238E27FC236}">
                  <a16:creationId xmlns:a16="http://schemas.microsoft.com/office/drawing/2014/main" id="{B65C5FBC-2876-428B-9D6B-333EEB87FC4E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331;p26">
              <a:extLst>
                <a:ext uri="{FF2B5EF4-FFF2-40B4-BE49-F238E27FC236}">
                  <a16:creationId xmlns:a16="http://schemas.microsoft.com/office/drawing/2014/main" id="{DA6C62D3-D539-43F9-91A8-F78830C08A06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332;p26">
              <a:extLst>
                <a:ext uri="{FF2B5EF4-FFF2-40B4-BE49-F238E27FC236}">
                  <a16:creationId xmlns:a16="http://schemas.microsoft.com/office/drawing/2014/main" id="{3328C9B1-4716-4649-A6A7-32D202EAF288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333;p26">
              <a:extLst>
                <a:ext uri="{FF2B5EF4-FFF2-40B4-BE49-F238E27FC236}">
                  <a16:creationId xmlns:a16="http://schemas.microsoft.com/office/drawing/2014/main" id="{097FA79C-C96B-4484-80BE-E0FF22F4A72F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334;p26">
              <a:extLst>
                <a:ext uri="{FF2B5EF4-FFF2-40B4-BE49-F238E27FC236}">
                  <a16:creationId xmlns:a16="http://schemas.microsoft.com/office/drawing/2014/main" id="{6D71D8FB-E78C-4941-A6B1-09A8492936C6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335;p26">
              <a:extLst>
                <a:ext uri="{FF2B5EF4-FFF2-40B4-BE49-F238E27FC236}">
                  <a16:creationId xmlns:a16="http://schemas.microsoft.com/office/drawing/2014/main" id="{D9069F1B-CFC8-42C2-96CA-0A9F7838A53F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336;p26">
              <a:extLst>
                <a:ext uri="{FF2B5EF4-FFF2-40B4-BE49-F238E27FC236}">
                  <a16:creationId xmlns:a16="http://schemas.microsoft.com/office/drawing/2014/main" id="{14EB5822-BE50-47CE-A087-A5696A668A89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337;p26">
              <a:extLst>
                <a:ext uri="{FF2B5EF4-FFF2-40B4-BE49-F238E27FC236}">
                  <a16:creationId xmlns:a16="http://schemas.microsoft.com/office/drawing/2014/main" id="{62FD3CAA-B4BF-4F47-BB4E-95F6C2A94586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338;p26">
              <a:extLst>
                <a:ext uri="{FF2B5EF4-FFF2-40B4-BE49-F238E27FC236}">
                  <a16:creationId xmlns:a16="http://schemas.microsoft.com/office/drawing/2014/main" id="{780105F6-36F5-468C-8267-9E08AB1228F2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339;p26">
              <a:extLst>
                <a:ext uri="{FF2B5EF4-FFF2-40B4-BE49-F238E27FC236}">
                  <a16:creationId xmlns:a16="http://schemas.microsoft.com/office/drawing/2014/main" id="{2D5B27CA-1112-49AD-AF9B-AD1A1627BC91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340;p26">
              <a:extLst>
                <a:ext uri="{FF2B5EF4-FFF2-40B4-BE49-F238E27FC236}">
                  <a16:creationId xmlns:a16="http://schemas.microsoft.com/office/drawing/2014/main" id="{11B96A49-0CDA-40A1-9CC4-082418017E3D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341;p26">
              <a:extLst>
                <a:ext uri="{FF2B5EF4-FFF2-40B4-BE49-F238E27FC236}">
                  <a16:creationId xmlns:a16="http://schemas.microsoft.com/office/drawing/2014/main" id="{40D9EF25-8A5C-4195-96AA-6762F96BBACD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342;p26">
              <a:extLst>
                <a:ext uri="{FF2B5EF4-FFF2-40B4-BE49-F238E27FC236}">
                  <a16:creationId xmlns:a16="http://schemas.microsoft.com/office/drawing/2014/main" id="{E2DCFEED-A32A-4050-8B4C-215D1A9FAA2E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343;p26">
              <a:extLst>
                <a:ext uri="{FF2B5EF4-FFF2-40B4-BE49-F238E27FC236}">
                  <a16:creationId xmlns:a16="http://schemas.microsoft.com/office/drawing/2014/main" id="{EC4958A7-4185-45EA-BCB7-F1665DEDF9C7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344;p26">
              <a:extLst>
                <a:ext uri="{FF2B5EF4-FFF2-40B4-BE49-F238E27FC236}">
                  <a16:creationId xmlns:a16="http://schemas.microsoft.com/office/drawing/2014/main" id="{7398EF5C-C8A2-43CA-936B-B16721732399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345;p26">
              <a:extLst>
                <a:ext uri="{FF2B5EF4-FFF2-40B4-BE49-F238E27FC236}">
                  <a16:creationId xmlns:a16="http://schemas.microsoft.com/office/drawing/2014/main" id="{46255693-2398-4118-B81F-26E42CEA87E4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346;p26">
              <a:extLst>
                <a:ext uri="{FF2B5EF4-FFF2-40B4-BE49-F238E27FC236}">
                  <a16:creationId xmlns:a16="http://schemas.microsoft.com/office/drawing/2014/main" id="{EE6C24FA-ADB7-4A01-81FC-30304AD13411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347;p26">
              <a:extLst>
                <a:ext uri="{FF2B5EF4-FFF2-40B4-BE49-F238E27FC236}">
                  <a16:creationId xmlns:a16="http://schemas.microsoft.com/office/drawing/2014/main" id="{70ADA566-46E6-4915-AA10-55871A88AD3C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348;p26">
              <a:extLst>
                <a:ext uri="{FF2B5EF4-FFF2-40B4-BE49-F238E27FC236}">
                  <a16:creationId xmlns:a16="http://schemas.microsoft.com/office/drawing/2014/main" id="{085300C2-7D90-4B64-829A-6A5B19832AC9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349;p26">
              <a:extLst>
                <a:ext uri="{FF2B5EF4-FFF2-40B4-BE49-F238E27FC236}">
                  <a16:creationId xmlns:a16="http://schemas.microsoft.com/office/drawing/2014/main" id="{20B8A3D0-492F-4E04-81F5-263F59BD1207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350;p26">
              <a:extLst>
                <a:ext uri="{FF2B5EF4-FFF2-40B4-BE49-F238E27FC236}">
                  <a16:creationId xmlns:a16="http://schemas.microsoft.com/office/drawing/2014/main" id="{01434F12-718A-4487-963C-469D0197E90A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351;p26">
              <a:extLst>
                <a:ext uri="{FF2B5EF4-FFF2-40B4-BE49-F238E27FC236}">
                  <a16:creationId xmlns:a16="http://schemas.microsoft.com/office/drawing/2014/main" id="{C109BD79-2A8C-42ED-9832-6138C6CE0D43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352;p26">
              <a:extLst>
                <a:ext uri="{FF2B5EF4-FFF2-40B4-BE49-F238E27FC236}">
                  <a16:creationId xmlns:a16="http://schemas.microsoft.com/office/drawing/2014/main" id="{8D4882E3-F372-4A8B-A378-65974D4EA65A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353;p26">
              <a:extLst>
                <a:ext uri="{FF2B5EF4-FFF2-40B4-BE49-F238E27FC236}">
                  <a16:creationId xmlns:a16="http://schemas.microsoft.com/office/drawing/2014/main" id="{2B18D928-03D9-4914-AD35-778C752A8D8C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354;p26">
              <a:extLst>
                <a:ext uri="{FF2B5EF4-FFF2-40B4-BE49-F238E27FC236}">
                  <a16:creationId xmlns:a16="http://schemas.microsoft.com/office/drawing/2014/main" id="{0D04743E-720F-4D85-91B0-64D15533109A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355;p26">
              <a:extLst>
                <a:ext uri="{FF2B5EF4-FFF2-40B4-BE49-F238E27FC236}">
                  <a16:creationId xmlns:a16="http://schemas.microsoft.com/office/drawing/2014/main" id="{04345918-B6B3-43C9-B2BF-C4159646DD55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356;p26">
              <a:extLst>
                <a:ext uri="{FF2B5EF4-FFF2-40B4-BE49-F238E27FC236}">
                  <a16:creationId xmlns:a16="http://schemas.microsoft.com/office/drawing/2014/main" id="{948D5CF5-1C0A-4539-AACE-B153E32EDA03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357;p26">
              <a:extLst>
                <a:ext uri="{FF2B5EF4-FFF2-40B4-BE49-F238E27FC236}">
                  <a16:creationId xmlns:a16="http://schemas.microsoft.com/office/drawing/2014/main" id="{AB34E337-1532-466B-84EC-96C0EC18D8FC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358;p26">
              <a:extLst>
                <a:ext uri="{FF2B5EF4-FFF2-40B4-BE49-F238E27FC236}">
                  <a16:creationId xmlns:a16="http://schemas.microsoft.com/office/drawing/2014/main" id="{45326658-5FF7-45B8-883A-CA939B2FBAB7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359;p26">
              <a:extLst>
                <a:ext uri="{FF2B5EF4-FFF2-40B4-BE49-F238E27FC236}">
                  <a16:creationId xmlns:a16="http://schemas.microsoft.com/office/drawing/2014/main" id="{0A0BF01B-86A8-48AD-B52B-D59551FD8043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360;p26">
              <a:extLst>
                <a:ext uri="{FF2B5EF4-FFF2-40B4-BE49-F238E27FC236}">
                  <a16:creationId xmlns:a16="http://schemas.microsoft.com/office/drawing/2014/main" id="{D9583FCF-79A3-49AE-8D37-E926609C1E33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361;p26">
              <a:extLst>
                <a:ext uri="{FF2B5EF4-FFF2-40B4-BE49-F238E27FC236}">
                  <a16:creationId xmlns:a16="http://schemas.microsoft.com/office/drawing/2014/main" id="{56D7DDF9-98FE-4214-9DE7-85DF3031BEDE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362;p26">
              <a:extLst>
                <a:ext uri="{FF2B5EF4-FFF2-40B4-BE49-F238E27FC236}">
                  <a16:creationId xmlns:a16="http://schemas.microsoft.com/office/drawing/2014/main" id="{D0636AF2-A2E3-406E-915B-13D9DA1C6F30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363;p26">
              <a:extLst>
                <a:ext uri="{FF2B5EF4-FFF2-40B4-BE49-F238E27FC236}">
                  <a16:creationId xmlns:a16="http://schemas.microsoft.com/office/drawing/2014/main" id="{D5630C18-BF15-41B8-BA38-2398A9019B38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364;p26">
              <a:extLst>
                <a:ext uri="{FF2B5EF4-FFF2-40B4-BE49-F238E27FC236}">
                  <a16:creationId xmlns:a16="http://schemas.microsoft.com/office/drawing/2014/main" id="{AC3EAAB6-FFD2-4318-BBD8-D91696CB9EA6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365;p26">
              <a:extLst>
                <a:ext uri="{FF2B5EF4-FFF2-40B4-BE49-F238E27FC236}">
                  <a16:creationId xmlns:a16="http://schemas.microsoft.com/office/drawing/2014/main" id="{04DD69FF-3F16-4FDA-9FC5-B437D798FA9E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366;p26">
              <a:extLst>
                <a:ext uri="{FF2B5EF4-FFF2-40B4-BE49-F238E27FC236}">
                  <a16:creationId xmlns:a16="http://schemas.microsoft.com/office/drawing/2014/main" id="{12B06CCB-62ED-46E7-AF3D-5782DBA9F8A5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367;p26">
              <a:extLst>
                <a:ext uri="{FF2B5EF4-FFF2-40B4-BE49-F238E27FC236}">
                  <a16:creationId xmlns:a16="http://schemas.microsoft.com/office/drawing/2014/main" id="{0805B475-478A-4C28-91E0-0961B543A48D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368;p26">
              <a:extLst>
                <a:ext uri="{FF2B5EF4-FFF2-40B4-BE49-F238E27FC236}">
                  <a16:creationId xmlns:a16="http://schemas.microsoft.com/office/drawing/2014/main" id="{F4830088-8EF0-4CCA-B673-9FD8B31C38A1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369;p26">
              <a:extLst>
                <a:ext uri="{FF2B5EF4-FFF2-40B4-BE49-F238E27FC236}">
                  <a16:creationId xmlns:a16="http://schemas.microsoft.com/office/drawing/2014/main" id="{19F41CE4-F115-4A8D-AAA8-7076A83D8B49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370;p26">
              <a:extLst>
                <a:ext uri="{FF2B5EF4-FFF2-40B4-BE49-F238E27FC236}">
                  <a16:creationId xmlns:a16="http://schemas.microsoft.com/office/drawing/2014/main" id="{D9D7F0C5-C085-4FC8-8359-A722A6D36278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371;p26">
              <a:extLst>
                <a:ext uri="{FF2B5EF4-FFF2-40B4-BE49-F238E27FC236}">
                  <a16:creationId xmlns:a16="http://schemas.microsoft.com/office/drawing/2014/main" id="{CF0C16F4-1734-41C3-8089-667A3BA6F49C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372;p26">
              <a:extLst>
                <a:ext uri="{FF2B5EF4-FFF2-40B4-BE49-F238E27FC236}">
                  <a16:creationId xmlns:a16="http://schemas.microsoft.com/office/drawing/2014/main" id="{83774BCE-5F64-4C43-A6A9-5F087D71F252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373;p26">
              <a:extLst>
                <a:ext uri="{FF2B5EF4-FFF2-40B4-BE49-F238E27FC236}">
                  <a16:creationId xmlns:a16="http://schemas.microsoft.com/office/drawing/2014/main" id="{D38782DC-6CC4-4AB3-BB8E-A0331366BA51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374;p26">
              <a:extLst>
                <a:ext uri="{FF2B5EF4-FFF2-40B4-BE49-F238E27FC236}">
                  <a16:creationId xmlns:a16="http://schemas.microsoft.com/office/drawing/2014/main" id="{167ECBEE-5EDA-436A-9AEC-0C394FA59F53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375;p26">
              <a:extLst>
                <a:ext uri="{FF2B5EF4-FFF2-40B4-BE49-F238E27FC236}">
                  <a16:creationId xmlns:a16="http://schemas.microsoft.com/office/drawing/2014/main" id="{A59F4396-03C8-4AC4-B6E1-F50792EFF682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376;p26">
              <a:extLst>
                <a:ext uri="{FF2B5EF4-FFF2-40B4-BE49-F238E27FC236}">
                  <a16:creationId xmlns:a16="http://schemas.microsoft.com/office/drawing/2014/main" id="{1DF1EFED-4C2F-4228-AC9E-DCEBBAA6910F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377;p26">
              <a:extLst>
                <a:ext uri="{FF2B5EF4-FFF2-40B4-BE49-F238E27FC236}">
                  <a16:creationId xmlns:a16="http://schemas.microsoft.com/office/drawing/2014/main" id="{96592D74-C2DA-4984-9196-0853CD5910F7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378;p26">
              <a:extLst>
                <a:ext uri="{FF2B5EF4-FFF2-40B4-BE49-F238E27FC236}">
                  <a16:creationId xmlns:a16="http://schemas.microsoft.com/office/drawing/2014/main" id="{4FE7BCD7-B1E3-46C6-9CEC-06D3C8E665BD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379;p26">
              <a:extLst>
                <a:ext uri="{FF2B5EF4-FFF2-40B4-BE49-F238E27FC236}">
                  <a16:creationId xmlns:a16="http://schemas.microsoft.com/office/drawing/2014/main" id="{C8A24887-67E6-4085-BD24-040D45D8972B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380;p26">
              <a:extLst>
                <a:ext uri="{FF2B5EF4-FFF2-40B4-BE49-F238E27FC236}">
                  <a16:creationId xmlns:a16="http://schemas.microsoft.com/office/drawing/2014/main" id="{97600AC2-12A4-484A-9FDF-C72312302EC3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381;p26">
              <a:extLst>
                <a:ext uri="{FF2B5EF4-FFF2-40B4-BE49-F238E27FC236}">
                  <a16:creationId xmlns:a16="http://schemas.microsoft.com/office/drawing/2014/main" id="{9E309AFD-A050-421A-BE77-623305AAFDE2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382;p26">
              <a:extLst>
                <a:ext uri="{FF2B5EF4-FFF2-40B4-BE49-F238E27FC236}">
                  <a16:creationId xmlns:a16="http://schemas.microsoft.com/office/drawing/2014/main" id="{5D9BDF2E-8D93-43E7-9B34-F2D61BDE18B9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383;p26">
              <a:extLst>
                <a:ext uri="{FF2B5EF4-FFF2-40B4-BE49-F238E27FC236}">
                  <a16:creationId xmlns:a16="http://schemas.microsoft.com/office/drawing/2014/main" id="{864DD4B0-9F7E-42F4-992B-6E775879AA91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384;p26">
              <a:extLst>
                <a:ext uri="{FF2B5EF4-FFF2-40B4-BE49-F238E27FC236}">
                  <a16:creationId xmlns:a16="http://schemas.microsoft.com/office/drawing/2014/main" id="{3A2685FB-FFC9-48AF-85F5-30DCEDEB5ABE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385;p26">
              <a:extLst>
                <a:ext uri="{FF2B5EF4-FFF2-40B4-BE49-F238E27FC236}">
                  <a16:creationId xmlns:a16="http://schemas.microsoft.com/office/drawing/2014/main" id="{D4C1C867-6353-4ADE-862C-421F1E1E4200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386;p26">
              <a:extLst>
                <a:ext uri="{FF2B5EF4-FFF2-40B4-BE49-F238E27FC236}">
                  <a16:creationId xmlns:a16="http://schemas.microsoft.com/office/drawing/2014/main" id="{4DEA59E0-8941-4F1F-AC23-F5AC1E1D3D31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387;p26">
              <a:extLst>
                <a:ext uri="{FF2B5EF4-FFF2-40B4-BE49-F238E27FC236}">
                  <a16:creationId xmlns:a16="http://schemas.microsoft.com/office/drawing/2014/main" id="{B098DBF4-BF4C-4768-B981-0D957E7B183C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388;p26">
              <a:extLst>
                <a:ext uri="{FF2B5EF4-FFF2-40B4-BE49-F238E27FC236}">
                  <a16:creationId xmlns:a16="http://schemas.microsoft.com/office/drawing/2014/main" id="{DA572230-A62A-4DD4-B902-63614CB2D5B9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389;p26">
              <a:extLst>
                <a:ext uri="{FF2B5EF4-FFF2-40B4-BE49-F238E27FC236}">
                  <a16:creationId xmlns:a16="http://schemas.microsoft.com/office/drawing/2014/main" id="{A9809DDF-B67A-43C8-A549-5CE38C7B25A3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390;p26">
              <a:extLst>
                <a:ext uri="{FF2B5EF4-FFF2-40B4-BE49-F238E27FC236}">
                  <a16:creationId xmlns:a16="http://schemas.microsoft.com/office/drawing/2014/main" id="{BC1F7317-0882-485E-B895-C9D000E35539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391;p26">
              <a:extLst>
                <a:ext uri="{FF2B5EF4-FFF2-40B4-BE49-F238E27FC236}">
                  <a16:creationId xmlns:a16="http://schemas.microsoft.com/office/drawing/2014/main" id="{F9D3635C-A0A5-4382-801D-95D789E2ECE9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392;p26">
              <a:extLst>
                <a:ext uri="{FF2B5EF4-FFF2-40B4-BE49-F238E27FC236}">
                  <a16:creationId xmlns:a16="http://schemas.microsoft.com/office/drawing/2014/main" id="{7208ABCC-18A3-4F50-91B9-F46A774DCF33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393;p26">
              <a:extLst>
                <a:ext uri="{FF2B5EF4-FFF2-40B4-BE49-F238E27FC236}">
                  <a16:creationId xmlns:a16="http://schemas.microsoft.com/office/drawing/2014/main" id="{0B0B9C54-B6D8-4242-AA4C-CF469F7823BC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394;p26">
              <a:extLst>
                <a:ext uri="{FF2B5EF4-FFF2-40B4-BE49-F238E27FC236}">
                  <a16:creationId xmlns:a16="http://schemas.microsoft.com/office/drawing/2014/main" id="{11D0C043-EE01-4545-B752-501B6E163B50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395;p26">
              <a:extLst>
                <a:ext uri="{FF2B5EF4-FFF2-40B4-BE49-F238E27FC236}">
                  <a16:creationId xmlns:a16="http://schemas.microsoft.com/office/drawing/2014/main" id="{A72E9AE4-5AAB-4357-B14F-8204A60B5B75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396;p26">
              <a:extLst>
                <a:ext uri="{FF2B5EF4-FFF2-40B4-BE49-F238E27FC236}">
                  <a16:creationId xmlns:a16="http://schemas.microsoft.com/office/drawing/2014/main" id="{E2F731AC-3020-4D8C-AF25-73D81B811150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397;p26">
              <a:extLst>
                <a:ext uri="{FF2B5EF4-FFF2-40B4-BE49-F238E27FC236}">
                  <a16:creationId xmlns:a16="http://schemas.microsoft.com/office/drawing/2014/main" id="{AD474DEB-5749-4D56-A358-C22E5DC7E7B4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398;p26">
              <a:extLst>
                <a:ext uri="{FF2B5EF4-FFF2-40B4-BE49-F238E27FC236}">
                  <a16:creationId xmlns:a16="http://schemas.microsoft.com/office/drawing/2014/main" id="{46E5BA36-1FD1-4405-8271-FF1298810E84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399;p26">
              <a:extLst>
                <a:ext uri="{FF2B5EF4-FFF2-40B4-BE49-F238E27FC236}">
                  <a16:creationId xmlns:a16="http://schemas.microsoft.com/office/drawing/2014/main" id="{EC9B28F5-4573-4535-B7AB-5FCEC7D99C95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400;p26">
              <a:extLst>
                <a:ext uri="{FF2B5EF4-FFF2-40B4-BE49-F238E27FC236}">
                  <a16:creationId xmlns:a16="http://schemas.microsoft.com/office/drawing/2014/main" id="{43649755-DF73-40AA-AEDD-5A8E969013A9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401;p26">
              <a:extLst>
                <a:ext uri="{FF2B5EF4-FFF2-40B4-BE49-F238E27FC236}">
                  <a16:creationId xmlns:a16="http://schemas.microsoft.com/office/drawing/2014/main" id="{7D72A160-3193-4026-9FF7-519DE4245F43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402;p26">
              <a:extLst>
                <a:ext uri="{FF2B5EF4-FFF2-40B4-BE49-F238E27FC236}">
                  <a16:creationId xmlns:a16="http://schemas.microsoft.com/office/drawing/2014/main" id="{C71F1504-A4E3-45B5-9E39-A72ADD545ECA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A9E8E40-DA48-47B1-B6C0-BE19B468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497"/>
            <a:ext cx="9144000" cy="1886505"/>
          </a:xfrm>
          <a:prstGeom prst="rect">
            <a:avLst/>
          </a:prstGeom>
        </p:spPr>
      </p:pic>
      <p:sp>
        <p:nvSpPr>
          <p:cNvPr id="47" name="Google Shape;788;p32">
            <a:extLst>
              <a:ext uri="{FF2B5EF4-FFF2-40B4-BE49-F238E27FC236}">
                <a16:creationId xmlns:a16="http://schemas.microsoft.com/office/drawing/2014/main" id="{24FAE4D6-5997-47B0-83F0-F332056098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1237979"/>
            <a:ext cx="2538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As-is process</a:t>
            </a:r>
            <a:endParaRPr dirty="0"/>
          </a:p>
        </p:txBody>
      </p:sp>
      <p:sp>
        <p:nvSpPr>
          <p:cNvPr id="49" name="Google Shape;431;p28">
            <a:extLst>
              <a:ext uri="{FF2B5EF4-FFF2-40B4-BE49-F238E27FC236}">
                <a16:creationId xmlns:a16="http://schemas.microsoft.com/office/drawing/2014/main" id="{A493EE36-A846-42FB-AFFB-CC35F12D3610}"/>
              </a:ext>
            </a:extLst>
          </p:cNvPr>
          <p:cNvSpPr txBox="1">
            <a:spLocks/>
          </p:cNvSpPr>
          <p:nvPr/>
        </p:nvSpPr>
        <p:spPr>
          <a:xfrm>
            <a:off x="3622050" y="657058"/>
            <a:ext cx="1679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01 </a:t>
            </a:r>
            <a:br>
              <a:rPr lang="de-CH" dirty="0"/>
            </a:b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case</a:t>
            </a:r>
            <a:endParaRPr lang="de-CH" dirty="0"/>
          </a:p>
        </p:txBody>
      </p:sp>
      <p:sp>
        <p:nvSpPr>
          <p:cNvPr id="50" name="Google Shape;432;p28">
            <a:extLst>
              <a:ext uri="{FF2B5EF4-FFF2-40B4-BE49-F238E27FC236}">
                <a16:creationId xmlns:a16="http://schemas.microsoft.com/office/drawing/2014/main" id="{CB76E900-D26A-463A-A5F9-EBB756399515}"/>
              </a:ext>
            </a:extLst>
          </p:cNvPr>
          <p:cNvSpPr txBox="1">
            <a:spLocks/>
          </p:cNvSpPr>
          <p:nvPr/>
        </p:nvSpPr>
        <p:spPr>
          <a:xfrm>
            <a:off x="7687154" y="547878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/>
              <a:t>What is the Use Case?</a:t>
            </a:r>
            <a:endParaRPr lang="en-US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A011B2B-A561-416B-BF53-8590936195EB}"/>
              </a:ext>
            </a:extLst>
          </p:cNvPr>
          <p:cNvSpPr/>
          <p:nvPr/>
        </p:nvSpPr>
        <p:spPr>
          <a:xfrm>
            <a:off x="801285" y="1992000"/>
            <a:ext cx="753232" cy="753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Google Shape;165;p26">
            <a:extLst>
              <a:ext uri="{FF2B5EF4-FFF2-40B4-BE49-F238E27FC236}">
                <a16:creationId xmlns:a16="http://schemas.microsoft.com/office/drawing/2014/main" id="{CA1851CB-85E6-4A10-97D5-8EEB43155D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83507F2-AE9C-470A-A759-9FC4E79A18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1" name="FHNW">
            <a:extLst>
              <a:ext uri="{FF2B5EF4-FFF2-40B4-BE49-F238E27FC236}">
                <a16:creationId xmlns:a16="http://schemas.microsoft.com/office/drawing/2014/main" id="{2181B9C0-B7B9-442F-95F2-85B417AEDC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538;p29">
            <a:extLst>
              <a:ext uri="{FF2B5EF4-FFF2-40B4-BE49-F238E27FC236}">
                <a16:creationId xmlns:a16="http://schemas.microsoft.com/office/drawing/2014/main" id="{408F8044-4875-48FF-992B-A98ACC0EDFBD}"/>
              </a:ext>
            </a:extLst>
          </p:cNvPr>
          <p:cNvGrpSpPr/>
          <p:nvPr/>
        </p:nvGrpSpPr>
        <p:grpSpPr>
          <a:xfrm>
            <a:off x="8250866" y="3381153"/>
            <a:ext cx="828280" cy="1726296"/>
            <a:chOff x="7352169" y="1792626"/>
            <a:chExt cx="1333531" cy="2916217"/>
          </a:xfrm>
        </p:grpSpPr>
        <p:grpSp>
          <p:nvGrpSpPr>
            <p:cNvPr id="13" name="Google Shape;539;p29">
              <a:extLst>
                <a:ext uri="{FF2B5EF4-FFF2-40B4-BE49-F238E27FC236}">
                  <a16:creationId xmlns:a16="http://schemas.microsoft.com/office/drawing/2014/main" id="{3471724B-2403-4496-9D6B-7B0AD110A06F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5" name="Google Shape;540;p29">
                <a:extLst>
                  <a:ext uri="{FF2B5EF4-FFF2-40B4-BE49-F238E27FC236}">
                    <a16:creationId xmlns:a16="http://schemas.microsoft.com/office/drawing/2014/main" id="{7DEC3DB4-0EFF-496E-A1F8-C3E359922E7A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62" name="Google Shape;541;p29">
                  <a:extLst>
                    <a:ext uri="{FF2B5EF4-FFF2-40B4-BE49-F238E27FC236}">
                      <a16:creationId xmlns:a16="http://schemas.microsoft.com/office/drawing/2014/main" id="{F9326AAB-7A68-4951-A3C5-8A8B7A5FF640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542;p29">
                  <a:extLst>
                    <a:ext uri="{FF2B5EF4-FFF2-40B4-BE49-F238E27FC236}">
                      <a16:creationId xmlns:a16="http://schemas.microsoft.com/office/drawing/2014/main" id="{BC384D37-53BB-4A9C-95EF-FE4466AF9F03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543;p29">
                  <a:extLst>
                    <a:ext uri="{FF2B5EF4-FFF2-40B4-BE49-F238E27FC236}">
                      <a16:creationId xmlns:a16="http://schemas.microsoft.com/office/drawing/2014/main" id="{8D32B180-81C2-42A7-AB2B-3E7671B444D5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544;p29">
                  <a:extLst>
                    <a:ext uri="{FF2B5EF4-FFF2-40B4-BE49-F238E27FC236}">
                      <a16:creationId xmlns:a16="http://schemas.microsoft.com/office/drawing/2014/main" id="{075647F0-C30E-4ED8-89F5-5F4877263B66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545;p29">
                  <a:extLst>
                    <a:ext uri="{FF2B5EF4-FFF2-40B4-BE49-F238E27FC236}">
                      <a16:creationId xmlns:a16="http://schemas.microsoft.com/office/drawing/2014/main" id="{DDAF7248-3BDE-4095-8369-DDCF2DAD9403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546;p29">
                  <a:extLst>
                    <a:ext uri="{FF2B5EF4-FFF2-40B4-BE49-F238E27FC236}">
                      <a16:creationId xmlns:a16="http://schemas.microsoft.com/office/drawing/2014/main" id="{540F547B-8EFB-42E6-86C1-7D59F5CAC12A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547;p29">
                  <a:extLst>
                    <a:ext uri="{FF2B5EF4-FFF2-40B4-BE49-F238E27FC236}">
                      <a16:creationId xmlns:a16="http://schemas.microsoft.com/office/drawing/2014/main" id="{71949419-B3B2-4391-8449-DD66C6FEF1B3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548;p29">
                  <a:extLst>
                    <a:ext uri="{FF2B5EF4-FFF2-40B4-BE49-F238E27FC236}">
                      <a16:creationId xmlns:a16="http://schemas.microsoft.com/office/drawing/2014/main" id="{175E7543-C3B3-4B2F-9904-D666CA754711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549;p29">
                  <a:extLst>
                    <a:ext uri="{FF2B5EF4-FFF2-40B4-BE49-F238E27FC236}">
                      <a16:creationId xmlns:a16="http://schemas.microsoft.com/office/drawing/2014/main" id="{A9B680C4-21CB-490C-BA0A-1DA5340F335B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550;p29">
                  <a:extLst>
                    <a:ext uri="{FF2B5EF4-FFF2-40B4-BE49-F238E27FC236}">
                      <a16:creationId xmlns:a16="http://schemas.microsoft.com/office/drawing/2014/main" id="{E00A8089-0351-4538-B4FA-DB3F9DC5A596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551;p29">
                  <a:extLst>
                    <a:ext uri="{FF2B5EF4-FFF2-40B4-BE49-F238E27FC236}">
                      <a16:creationId xmlns:a16="http://schemas.microsoft.com/office/drawing/2014/main" id="{FC831C35-1EBA-42C2-9C38-15B705D516B1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552;p29">
                  <a:extLst>
                    <a:ext uri="{FF2B5EF4-FFF2-40B4-BE49-F238E27FC236}">
                      <a16:creationId xmlns:a16="http://schemas.microsoft.com/office/drawing/2014/main" id="{3AFAA869-9642-4EBB-B96A-9C9F4A8C5B0C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553;p29">
                  <a:extLst>
                    <a:ext uri="{FF2B5EF4-FFF2-40B4-BE49-F238E27FC236}">
                      <a16:creationId xmlns:a16="http://schemas.microsoft.com/office/drawing/2014/main" id="{91F06DBF-64DB-4B74-BD3F-F2F05402500B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554;p29">
                  <a:extLst>
                    <a:ext uri="{FF2B5EF4-FFF2-40B4-BE49-F238E27FC236}">
                      <a16:creationId xmlns:a16="http://schemas.microsoft.com/office/drawing/2014/main" id="{87BFF543-CC95-436C-B102-93CEEB646EBF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555;p29">
                  <a:extLst>
                    <a:ext uri="{FF2B5EF4-FFF2-40B4-BE49-F238E27FC236}">
                      <a16:creationId xmlns:a16="http://schemas.microsoft.com/office/drawing/2014/main" id="{628C06D5-B642-4CB4-A9F3-CB165329A72C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556;p29">
                  <a:extLst>
                    <a:ext uri="{FF2B5EF4-FFF2-40B4-BE49-F238E27FC236}">
                      <a16:creationId xmlns:a16="http://schemas.microsoft.com/office/drawing/2014/main" id="{81ACD78C-064A-489D-B29F-D03E3EBB1380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557;p29">
                  <a:extLst>
                    <a:ext uri="{FF2B5EF4-FFF2-40B4-BE49-F238E27FC236}">
                      <a16:creationId xmlns:a16="http://schemas.microsoft.com/office/drawing/2014/main" id="{0566F51D-86F8-4704-89BE-6C7BE85E71B8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558;p29">
                  <a:extLst>
                    <a:ext uri="{FF2B5EF4-FFF2-40B4-BE49-F238E27FC236}">
                      <a16:creationId xmlns:a16="http://schemas.microsoft.com/office/drawing/2014/main" id="{9307B091-A347-4DE6-AFB0-3FB165E56042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559;p29">
                  <a:extLst>
                    <a:ext uri="{FF2B5EF4-FFF2-40B4-BE49-F238E27FC236}">
                      <a16:creationId xmlns:a16="http://schemas.microsoft.com/office/drawing/2014/main" id="{ECD18247-7145-4196-B61D-8B0AE5FBAC87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560;p29">
                  <a:extLst>
                    <a:ext uri="{FF2B5EF4-FFF2-40B4-BE49-F238E27FC236}">
                      <a16:creationId xmlns:a16="http://schemas.microsoft.com/office/drawing/2014/main" id="{113D25BB-B16A-4F8A-AE5E-41A443DDF1FB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561;p29">
                  <a:extLst>
                    <a:ext uri="{FF2B5EF4-FFF2-40B4-BE49-F238E27FC236}">
                      <a16:creationId xmlns:a16="http://schemas.microsoft.com/office/drawing/2014/main" id="{E37755F8-CD46-4558-9268-75ED12B71608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562;p29">
                  <a:extLst>
                    <a:ext uri="{FF2B5EF4-FFF2-40B4-BE49-F238E27FC236}">
                      <a16:creationId xmlns:a16="http://schemas.microsoft.com/office/drawing/2014/main" id="{C59F965E-0593-41D0-9531-CB7C5D2FD7E4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563;p29">
                  <a:extLst>
                    <a:ext uri="{FF2B5EF4-FFF2-40B4-BE49-F238E27FC236}">
                      <a16:creationId xmlns:a16="http://schemas.microsoft.com/office/drawing/2014/main" id="{3C6F215F-A0D7-48D8-862E-B8DCCF2F235D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564;p29">
                  <a:extLst>
                    <a:ext uri="{FF2B5EF4-FFF2-40B4-BE49-F238E27FC236}">
                      <a16:creationId xmlns:a16="http://schemas.microsoft.com/office/drawing/2014/main" id="{241A4962-4069-49FD-8112-FE89BE6A24F7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565;p29">
                  <a:extLst>
                    <a:ext uri="{FF2B5EF4-FFF2-40B4-BE49-F238E27FC236}">
                      <a16:creationId xmlns:a16="http://schemas.microsoft.com/office/drawing/2014/main" id="{9C44879A-0AAE-4439-B77D-140833D7BE98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566;p29">
                  <a:extLst>
                    <a:ext uri="{FF2B5EF4-FFF2-40B4-BE49-F238E27FC236}">
                      <a16:creationId xmlns:a16="http://schemas.microsoft.com/office/drawing/2014/main" id="{2770AD9D-3556-48A5-9138-94B47EA1DACA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567;p29">
                  <a:extLst>
                    <a:ext uri="{FF2B5EF4-FFF2-40B4-BE49-F238E27FC236}">
                      <a16:creationId xmlns:a16="http://schemas.microsoft.com/office/drawing/2014/main" id="{B804F144-76D1-4219-BE1D-83BBA84D3821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568;p29">
                  <a:extLst>
                    <a:ext uri="{FF2B5EF4-FFF2-40B4-BE49-F238E27FC236}">
                      <a16:creationId xmlns:a16="http://schemas.microsoft.com/office/drawing/2014/main" id="{960EA5A7-29F5-4DCF-AC33-C44DC280E365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569;p29">
                  <a:extLst>
                    <a:ext uri="{FF2B5EF4-FFF2-40B4-BE49-F238E27FC236}">
                      <a16:creationId xmlns:a16="http://schemas.microsoft.com/office/drawing/2014/main" id="{8B299159-18F2-43AF-9804-1FF58AA2DB34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570;p29">
                  <a:extLst>
                    <a:ext uri="{FF2B5EF4-FFF2-40B4-BE49-F238E27FC236}">
                      <a16:creationId xmlns:a16="http://schemas.microsoft.com/office/drawing/2014/main" id="{8C1F7045-CAAF-420C-BE02-D2F642CB7C6A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571;p29">
                  <a:extLst>
                    <a:ext uri="{FF2B5EF4-FFF2-40B4-BE49-F238E27FC236}">
                      <a16:creationId xmlns:a16="http://schemas.microsoft.com/office/drawing/2014/main" id="{84E491C0-7AA0-494B-A35D-F990CBC97D14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572;p29">
                  <a:extLst>
                    <a:ext uri="{FF2B5EF4-FFF2-40B4-BE49-F238E27FC236}">
                      <a16:creationId xmlns:a16="http://schemas.microsoft.com/office/drawing/2014/main" id="{9E33C83D-E19D-4850-8BD3-A973304CBE0D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573;p29">
                  <a:extLst>
                    <a:ext uri="{FF2B5EF4-FFF2-40B4-BE49-F238E27FC236}">
                      <a16:creationId xmlns:a16="http://schemas.microsoft.com/office/drawing/2014/main" id="{EC70D504-2782-41D8-AC2D-97BAF45D852E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574;p29">
                  <a:extLst>
                    <a:ext uri="{FF2B5EF4-FFF2-40B4-BE49-F238E27FC236}">
                      <a16:creationId xmlns:a16="http://schemas.microsoft.com/office/drawing/2014/main" id="{9F0E9BA9-64BD-4190-AEB5-32CB95E606C9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575;p29">
                  <a:extLst>
                    <a:ext uri="{FF2B5EF4-FFF2-40B4-BE49-F238E27FC236}">
                      <a16:creationId xmlns:a16="http://schemas.microsoft.com/office/drawing/2014/main" id="{A6B61DAF-D9B5-4716-BA20-4A2045672A7B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576;p29">
                  <a:extLst>
                    <a:ext uri="{FF2B5EF4-FFF2-40B4-BE49-F238E27FC236}">
                      <a16:creationId xmlns:a16="http://schemas.microsoft.com/office/drawing/2014/main" id="{17E887D2-8F8D-442F-94F2-7C4579F165B8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577;p29">
                  <a:extLst>
                    <a:ext uri="{FF2B5EF4-FFF2-40B4-BE49-F238E27FC236}">
                      <a16:creationId xmlns:a16="http://schemas.microsoft.com/office/drawing/2014/main" id="{FA554DCC-AE0A-4E08-85A4-04A9E128E578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578;p29">
                  <a:extLst>
                    <a:ext uri="{FF2B5EF4-FFF2-40B4-BE49-F238E27FC236}">
                      <a16:creationId xmlns:a16="http://schemas.microsoft.com/office/drawing/2014/main" id="{8B222F1F-2BD5-49B1-B992-9FA09505EF17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579;p29">
                  <a:extLst>
                    <a:ext uri="{FF2B5EF4-FFF2-40B4-BE49-F238E27FC236}">
                      <a16:creationId xmlns:a16="http://schemas.microsoft.com/office/drawing/2014/main" id="{600D3B84-1E7A-4665-8F6B-518AA98ABF22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580;p29">
                  <a:extLst>
                    <a:ext uri="{FF2B5EF4-FFF2-40B4-BE49-F238E27FC236}">
                      <a16:creationId xmlns:a16="http://schemas.microsoft.com/office/drawing/2014/main" id="{BDA455FA-ED7B-49C9-8D5E-6735FA7558D1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581;p29">
                  <a:extLst>
                    <a:ext uri="{FF2B5EF4-FFF2-40B4-BE49-F238E27FC236}">
                      <a16:creationId xmlns:a16="http://schemas.microsoft.com/office/drawing/2014/main" id="{FE1D4A7D-A404-49CD-8816-5DF56C73BBE3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582;p29">
                  <a:extLst>
                    <a:ext uri="{FF2B5EF4-FFF2-40B4-BE49-F238E27FC236}">
                      <a16:creationId xmlns:a16="http://schemas.microsoft.com/office/drawing/2014/main" id="{98734441-6ACC-4753-89A0-06CFC26ABC65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583;p29">
                  <a:extLst>
                    <a:ext uri="{FF2B5EF4-FFF2-40B4-BE49-F238E27FC236}">
                      <a16:creationId xmlns:a16="http://schemas.microsoft.com/office/drawing/2014/main" id="{9D1DDBDD-A458-4D1E-A2AE-98334BC0C315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584;p29">
                  <a:extLst>
                    <a:ext uri="{FF2B5EF4-FFF2-40B4-BE49-F238E27FC236}">
                      <a16:creationId xmlns:a16="http://schemas.microsoft.com/office/drawing/2014/main" id="{F65287AE-2BD0-453D-A5B2-8B9CF4EDD881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585;p29">
                  <a:extLst>
                    <a:ext uri="{FF2B5EF4-FFF2-40B4-BE49-F238E27FC236}">
                      <a16:creationId xmlns:a16="http://schemas.microsoft.com/office/drawing/2014/main" id="{D7D611B2-592F-4860-BDF3-C6AA0ECF6912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586;p29">
                  <a:extLst>
                    <a:ext uri="{FF2B5EF4-FFF2-40B4-BE49-F238E27FC236}">
                      <a16:creationId xmlns:a16="http://schemas.microsoft.com/office/drawing/2014/main" id="{84BEF2C5-1E1E-485B-B1C1-A74E6920F387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587;p29">
                  <a:extLst>
                    <a:ext uri="{FF2B5EF4-FFF2-40B4-BE49-F238E27FC236}">
                      <a16:creationId xmlns:a16="http://schemas.microsoft.com/office/drawing/2014/main" id="{74EE67ED-1E7B-4CF6-A189-7FB081BE6E9A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588;p29">
                  <a:extLst>
                    <a:ext uri="{FF2B5EF4-FFF2-40B4-BE49-F238E27FC236}">
                      <a16:creationId xmlns:a16="http://schemas.microsoft.com/office/drawing/2014/main" id="{AD9CEAB7-FDBD-43B8-8A67-7773CE982518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589;p29">
                  <a:extLst>
                    <a:ext uri="{FF2B5EF4-FFF2-40B4-BE49-F238E27FC236}">
                      <a16:creationId xmlns:a16="http://schemas.microsoft.com/office/drawing/2014/main" id="{948F354B-74CF-4007-A7C0-0130AEC82DC7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590;p29">
                  <a:extLst>
                    <a:ext uri="{FF2B5EF4-FFF2-40B4-BE49-F238E27FC236}">
                      <a16:creationId xmlns:a16="http://schemas.microsoft.com/office/drawing/2014/main" id="{1EE39CFC-EC9A-466A-997C-E402ECC28401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591;p29">
                  <a:extLst>
                    <a:ext uri="{FF2B5EF4-FFF2-40B4-BE49-F238E27FC236}">
                      <a16:creationId xmlns:a16="http://schemas.microsoft.com/office/drawing/2014/main" id="{B7ADF24D-8BA4-48C4-8F8B-6125E5DEA615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" name="Google Shape;592;p29">
                <a:extLst>
                  <a:ext uri="{FF2B5EF4-FFF2-40B4-BE49-F238E27FC236}">
                    <a16:creationId xmlns:a16="http://schemas.microsoft.com/office/drawing/2014/main" id="{AAB35D7C-4B96-443D-B05D-082C4FEE462C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93;p29">
                <a:extLst>
                  <a:ext uri="{FF2B5EF4-FFF2-40B4-BE49-F238E27FC236}">
                    <a16:creationId xmlns:a16="http://schemas.microsoft.com/office/drawing/2014/main" id="{47127F57-88BC-466C-8896-46B262B41527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94;p29">
                <a:extLst>
                  <a:ext uri="{FF2B5EF4-FFF2-40B4-BE49-F238E27FC236}">
                    <a16:creationId xmlns:a16="http://schemas.microsoft.com/office/drawing/2014/main" id="{991A770C-3860-4CE3-8750-06B494405CED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95;p29">
                <a:extLst>
                  <a:ext uri="{FF2B5EF4-FFF2-40B4-BE49-F238E27FC236}">
                    <a16:creationId xmlns:a16="http://schemas.microsoft.com/office/drawing/2014/main" id="{B803549B-1FE0-4127-8ECE-AAE334480C69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96;p29">
                <a:extLst>
                  <a:ext uri="{FF2B5EF4-FFF2-40B4-BE49-F238E27FC236}">
                    <a16:creationId xmlns:a16="http://schemas.microsoft.com/office/drawing/2014/main" id="{FBDC4B59-1F6F-4E81-B70B-741EDFF29565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97;p29">
                <a:extLst>
                  <a:ext uri="{FF2B5EF4-FFF2-40B4-BE49-F238E27FC236}">
                    <a16:creationId xmlns:a16="http://schemas.microsoft.com/office/drawing/2014/main" id="{8E6CB45E-6E6C-4D96-AEBD-56F93AFB0DE1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98;p29">
                <a:extLst>
                  <a:ext uri="{FF2B5EF4-FFF2-40B4-BE49-F238E27FC236}">
                    <a16:creationId xmlns:a16="http://schemas.microsoft.com/office/drawing/2014/main" id="{5EA1D70B-23C6-42D6-B9E4-D05DBA421D26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99;p29">
                <a:extLst>
                  <a:ext uri="{FF2B5EF4-FFF2-40B4-BE49-F238E27FC236}">
                    <a16:creationId xmlns:a16="http://schemas.microsoft.com/office/drawing/2014/main" id="{BBEA2022-281B-4D11-AD98-E38E25EC8A05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00;p29">
                <a:extLst>
                  <a:ext uri="{FF2B5EF4-FFF2-40B4-BE49-F238E27FC236}">
                    <a16:creationId xmlns:a16="http://schemas.microsoft.com/office/drawing/2014/main" id="{87B09146-D9C5-4A7E-BA82-715024735E3F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01;p29">
                <a:extLst>
                  <a:ext uri="{FF2B5EF4-FFF2-40B4-BE49-F238E27FC236}">
                    <a16:creationId xmlns:a16="http://schemas.microsoft.com/office/drawing/2014/main" id="{5AACCE48-23C3-4CE8-8888-96EF2826D532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02;p29">
                <a:extLst>
                  <a:ext uri="{FF2B5EF4-FFF2-40B4-BE49-F238E27FC236}">
                    <a16:creationId xmlns:a16="http://schemas.microsoft.com/office/drawing/2014/main" id="{E352619B-090A-4185-924C-21A39BC7FCCB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03;p29">
                <a:extLst>
                  <a:ext uri="{FF2B5EF4-FFF2-40B4-BE49-F238E27FC236}">
                    <a16:creationId xmlns:a16="http://schemas.microsoft.com/office/drawing/2014/main" id="{F61A6BD0-32C4-4408-91E6-8C05B97C1124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04;p29">
                <a:extLst>
                  <a:ext uri="{FF2B5EF4-FFF2-40B4-BE49-F238E27FC236}">
                    <a16:creationId xmlns:a16="http://schemas.microsoft.com/office/drawing/2014/main" id="{812F00E6-C28D-4043-9F2B-E9D8EF56BCB4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05;p29">
                <a:extLst>
                  <a:ext uri="{FF2B5EF4-FFF2-40B4-BE49-F238E27FC236}">
                    <a16:creationId xmlns:a16="http://schemas.microsoft.com/office/drawing/2014/main" id="{7BD1D220-B2DD-4011-A445-DEDEF5507F47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06;p29">
                <a:extLst>
                  <a:ext uri="{FF2B5EF4-FFF2-40B4-BE49-F238E27FC236}">
                    <a16:creationId xmlns:a16="http://schemas.microsoft.com/office/drawing/2014/main" id="{5F95527B-CEF2-455D-9527-ED30FDFB1AA4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07;p29">
                <a:extLst>
                  <a:ext uri="{FF2B5EF4-FFF2-40B4-BE49-F238E27FC236}">
                    <a16:creationId xmlns:a16="http://schemas.microsoft.com/office/drawing/2014/main" id="{2BD24CA4-A7AA-44AC-B9BC-2D50DA52FF71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08;p29">
                <a:extLst>
                  <a:ext uri="{FF2B5EF4-FFF2-40B4-BE49-F238E27FC236}">
                    <a16:creationId xmlns:a16="http://schemas.microsoft.com/office/drawing/2014/main" id="{139540B4-93DE-4B44-B830-40DD8C194BA4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09;p29">
                <a:extLst>
                  <a:ext uri="{FF2B5EF4-FFF2-40B4-BE49-F238E27FC236}">
                    <a16:creationId xmlns:a16="http://schemas.microsoft.com/office/drawing/2014/main" id="{563D4BE9-3DC7-4AA2-9040-6DDEB1665513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10;p29">
                <a:extLst>
                  <a:ext uri="{FF2B5EF4-FFF2-40B4-BE49-F238E27FC236}">
                    <a16:creationId xmlns:a16="http://schemas.microsoft.com/office/drawing/2014/main" id="{9107F85B-5255-4B61-B70D-AABB28D56F7E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11;p29">
                <a:extLst>
                  <a:ext uri="{FF2B5EF4-FFF2-40B4-BE49-F238E27FC236}">
                    <a16:creationId xmlns:a16="http://schemas.microsoft.com/office/drawing/2014/main" id="{1CB64748-43F6-4D07-8EF6-0EB32E77B2D7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12;p29">
                <a:extLst>
                  <a:ext uri="{FF2B5EF4-FFF2-40B4-BE49-F238E27FC236}">
                    <a16:creationId xmlns:a16="http://schemas.microsoft.com/office/drawing/2014/main" id="{128AD807-EBAC-4D89-BC71-854FD578C4C5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13;p29">
                <a:extLst>
                  <a:ext uri="{FF2B5EF4-FFF2-40B4-BE49-F238E27FC236}">
                    <a16:creationId xmlns:a16="http://schemas.microsoft.com/office/drawing/2014/main" id="{E2336519-572C-41A5-9E8A-4525F9B24E08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14;p29">
                <a:extLst>
                  <a:ext uri="{FF2B5EF4-FFF2-40B4-BE49-F238E27FC236}">
                    <a16:creationId xmlns:a16="http://schemas.microsoft.com/office/drawing/2014/main" id="{39A2C514-A0C5-488A-973D-EEDB43AA7C7B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15;p29">
                <a:extLst>
                  <a:ext uri="{FF2B5EF4-FFF2-40B4-BE49-F238E27FC236}">
                    <a16:creationId xmlns:a16="http://schemas.microsoft.com/office/drawing/2014/main" id="{46B91330-B64F-49DE-8E31-1A78DC0BA7B7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16;p29">
                <a:extLst>
                  <a:ext uri="{FF2B5EF4-FFF2-40B4-BE49-F238E27FC236}">
                    <a16:creationId xmlns:a16="http://schemas.microsoft.com/office/drawing/2014/main" id="{1C002346-BFF9-4818-8AC0-53BC0E1E6354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17;p29">
                <a:extLst>
                  <a:ext uri="{FF2B5EF4-FFF2-40B4-BE49-F238E27FC236}">
                    <a16:creationId xmlns:a16="http://schemas.microsoft.com/office/drawing/2014/main" id="{7C706D84-99E0-470E-9C74-1FEF0BFB11D5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18;p29">
                <a:extLst>
                  <a:ext uri="{FF2B5EF4-FFF2-40B4-BE49-F238E27FC236}">
                    <a16:creationId xmlns:a16="http://schemas.microsoft.com/office/drawing/2014/main" id="{56704D2D-A457-41BC-AFDA-613B50DD2572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19;p29">
                <a:extLst>
                  <a:ext uri="{FF2B5EF4-FFF2-40B4-BE49-F238E27FC236}">
                    <a16:creationId xmlns:a16="http://schemas.microsoft.com/office/drawing/2014/main" id="{B66E26AD-C455-4F76-A1FA-64922F20CBE4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0;p29">
                <a:extLst>
                  <a:ext uri="{FF2B5EF4-FFF2-40B4-BE49-F238E27FC236}">
                    <a16:creationId xmlns:a16="http://schemas.microsoft.com/office/drawing/2014/main" id="{001FC0DD-2057-4A6E-A4DF-714511D86BE7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1;p29">
                <a:extLst>
                  <a:ext uri="{FF2B5EF4-FFF2-40B4-BE49-F238E27FC236}">
                    <a16:creationId xmlns:a16="http://schemas.microsoft.com/office/drawing/2014/main" id="{99ADDBFE-940C-4B3E-81D6-D45FF43439BE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22;p29">
                <a:extLst>
                  <a:ext uri="{FF2B5EF4-FFF2-40B4-BE49-F238E27FC236}">
                    <a16:creationId xmlns:a16="http://schemas.microsoft.com/office/drawing/2014/main" id="{DC1F301B-0E98-40C6-8194-79872DBA4BC0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23;p29">
                <a:extLst>
                  <a:ext uri="{FF2B5EF4-FFF2-40B4-BE49-F238E27FC236}">
                    <a16:creationId xmlns:a16="http://schemas.microsoft.com/office/drawing/2014/main" id="{50F37EDA-40EE-40F1-80E8-61BAF1516059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24;p29">
                <a:extLst>
                  <a:ext uri="{FF2B5EF4-FFF2-40B4-BE49-F238E27FC236}">
                    <a16:creationId xmlns:a16="http://schemas.microsoft.com/office/drawing/2014/main" id="{DD6F6877-A118-4A55-A3B0-AB535BF12F29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25;p29">
                <a:extLst>
                  <a:ext uri="{FF2B5EF4-FFF2-40B4-BE49-F238E27FC236}">
                    <a16:creationId xmlns:a16="http://schemas.microsoft.com/office/drawing/2014/main" id="{8A529B44-DD70-4093-A3DC-DFE0ACAF97B5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26;p29">
                <a:extLst>
                  <a:ext uri="{FF2B5EF4-FFF2-40B4-BE49-F238E27FC236}">
                    <a16:creationId xmlns:a16="http://schemas.microsoft.com/office/drawing/2014/main" id="{D09855BD-ADC0-48E9-A05B-1AA98A079956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27;p29">
                <a:extLst>
                  <a:ext uri="{FF2B5EF4-FFF2-40B4-BE49-F238E27FC236}">
                    <a16:creationId xmlns:a16="http://schemas.microsoft.com/office/drawing/2014/main" id="{76DADFA1-2E5E-4148-8CFA-463750ED3CE8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28;p29">
                <a:extLst>
                  <a:ext uri="{FF2B5EF4-FFF2-40B4-BE49-F238E27FC236}">
                    <a16:creationId xmlns:a16="http://schemas.microsoft.com/office/drawing/2014/main" id="{19286AD2-4E5E-4CC1-9AB0-A5B2B0EC8EA1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29;p29">
                <a:extLst>
                  <a:ext uri="{FF2B5EF4-FFF2-40B4-BE49-F238E27FC236}">
                    <a16:creationId xmlns:a16="http://schemas.microsoft.com/office/drawing/2014/main" id="{53929821-454E-4545-BDB8-60398728FEA7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30;p29">
                <a:extLst>
                  <a:ext uri="{FF2B5EF4-FFF2-40B4-BE49-F238E27FC236}">
                    <a16:creationId xmlns:a16="http://schemas.microsoft.com/office/drawing/2014/main" id="{08DB73DC-2443-4EE1-AAB7-7600AB8689AA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31;p29">
                <a:extLst>
                  <a:ext uri="{FF2B5EF4-FFF2-40B4-BE49-F238E27FC236}">
                    <a16:creationId xmlns:a16="http://schemas.microsoft.com/office/drawing/2014/main" id="{DEA7AD1F-AE7B-42EB-A344-BBAEAB8FF892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2;p29">
                <a:extLst>
                  <a:ext uri="{FF2B5EF4-FFF2-40B4-BE49-F238E27FC236}">
                    <a16:creationId xmlns:a16="http://schemas.microsoft.com/office/drawing/2014/main" id="{3B795A87-0752-44C6-AFD5-6BCB8EA50A87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33;p29">
                <a:extLst>
                  <a:ext uri="{FF2B5EF4-FFF2-40B4-BE49-F238E27FC236}">
                    <a16:creationId xmlns:a16="http://schemas.microsoft.com/office/drawing/2014/main" id="{A4C919DD-6587-41F1-9A15-DA493270941D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634;p29">
              <a:extLst>
                <a:ext uri="{FF2B5EF4-FFF2-40B4-BE49-F238E27FC236}">
                  <a16:creationId xmlns:a16="http://schemas.microsoft.com/office/drawing/2014/main" id="{83FCDBA2-DA89-4C61-90EB-26F28041C1BB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252;p26">
            <a:extLst>
              <a:ext uri="{FF2B5EF4-FFF2-40B4-BE49-F238E27FC236}">
                <a16:creationId xmlns:a16="http://schemas.microsoft.com/office/drawing/2014/main" id="{F51549E5-3BC8-41D8-AFED-0DA74183214A}"/>
              </a:ext>
            </a:extLst>
          </p:cNvPr>
          <p:cNvGrpSpPr/>
          <p:nvPr/>
        </p:nvGrpSpPr>
        <p:grpSpPr>
          <a:xfrm>
            <a:off x="45333" y="4166041"/>
            <a:ext cx="378162" cy="689637"/>
            <a:chOff x="-823767" y="1667843"/>
            <a:chExt cx="1580203" cy="2881743"/>
          </a:xfrm>
        </p:grpSpPr>
        <p:sp>
          <p:nvSpPr>
            <p:cNvPr id="114" name="Google Shape;253;p26">
              <a:extLst>
                <a:ext uri="{FF2B5EF4-FFF2-40B4-BE49-F238E27FC236}">
                  <a16:creationId xmlns:a16="http://schemas.microsoft.com/office/drawing/2014/main" id="{1E5FD5D5-ADF8-4D05-8550-46B02F30786F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54;p26">
              <a:extLst>
                <a:ext uri="{FF2B5EF4-FFF2-40B4-BE49-F238E27FC236}">
                  <a16:creationId xmlns:a16="http://schemas.microsoft.com/office/drawing/2014/main" id="{827639A5-8D67-4AA2-B519-8B51EAE5CE61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55;p26">
              <a:extLst>
                <a:ext uri="{FF2B5EF4-FFF2-40B4-BE49-F238E27FC236}">
                  <a16:creationId xmlns:a16="http://schemas.microsoft.com/office/drawing/2014/main" id="{D60E2F96-BC3F-479C-983B-A1C7D9A14AA1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56;p26">
              <a:extLst>
                <a:ext uri="{FF2B5EF4-FFF2-40B4-BE49-F238E27FC236}">
                  <a16:creationId xmlns:a16="http://schemas.microsoft.com/office/drawing/2014/main" id="{2F325DB9-EA01-4610-8E06-F7609975F483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57;p26">
              <a:extLst>
                <a:ext uri="{FF2B5EF4-FFF2-40B4-BE49-F238E27FC236}">
                  <a16:creationId xmlns:a16="http://schemas.microsoft.com/office/drawing/2014/main" id="{73B90AF1-09B3-4D96-B7D0-1DE4710543BC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58;p26">
              <a:extLst>
                <a:ext uri="{FF2B5EF4-FFF2-40B4-BE49-F238E27FC236}">
                  <a16:creationId xmlns:a16="http://schemas.microsoft.com/office/drawing/2014/main" id="{41F49D81-9F5E-4A34-9471-3968D71CBB1F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59;p26">
              <a:extLst>
                <a:ext uri="{FF2B5EF4-FFF2-40B4-BE49-F238E27FC236}">
                  <a16:creationId xmlns:a16="http://schemas.microsoft.com/office/drawing/2014/main" id="{10522314-09EF-42F7-9814-92A55BB96411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60;p26">
              <a:extLst>
                <a:ext uri="{FF2B5EF4-FFF2-40B4-BE49-F238E27FC236}">
                  <a16:creationId xmlns:a16="http://schemas.microsoft.com/office/drawing/2014/main" id="{AC018D90-783B-47BA-8ECA-5D0F177E65E1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1;p26">
              <a:extLst>
                <a:ext uri="{FF2B5EF4-FFF2-40B4-BE49-F238E27FC236}">
                  <a16:creationId xmlns:a16="http://schemas.microsoft.com/office/drawing/2014/main" id="{33B2EA85-34FD-458D-88A9-7145B661292B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62;p26">
              <a:extLst>
                <a:ext uri="{FF2B5EF4-FFF2-40B4-BE49-F238E27FC236}">
                  <a16:creationId xmlns:a16="http://schemas.microsoft.com/office/drawing/2014/main" id="{C4ECCFC5-4E3C-4350-8B38-929FD955B588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3;p26">
              <a:extLst>
                <a:ext uri="{FF2B5EF4-FFF2-40B4-BE49-F238E27FC236}">
                  <a16:creationId xmlns:a16="http://schemas.microsoft.com/office/drawing/2014/main" id="{9C9F0603-7038-4999-B6A9-02D9A233F3ED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4;p26">
              <a:extLst>
                <a:ext uri="{FF2B5EF4-FFF2-40B4-BE49-F238E27FC236}">
                  <a16:creationId xmlns:a16="http://schemas.microsoft.com/office/drawing/2014/main" id="{96ADF393-DEA6-41EB-9EAF-67BF62287788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65;p26">
              <a:extLst>
                <a:ext uri="{FF2B5EF4-FFF2-40B4-BE49-F238E27FC236}">
                  <a16:creationId xmlns:a16="http://schemas.microsoft.com/office/drawing/2014/main" id="{DC47C89D-DD4E-4A59-99CF-DD6A57DF4815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66;p26">
              <a:extLst>
                <a:ext uri="{FF2B5EF4-FFF2-40B4-BE49-F238E27FC236}">
                  <a16:creationId xmlns:a16="http://schemas.microsoft.com/office/drawing/2014/main" id="{A39640FE-CF6E-47DE-93B9-B86CCFA3D145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7;p26">
              <a:extLst>
                <a:ext uri="{FF2B5EF4-FFF2-40B4-BE49-F238E27FC236}">
                  <a16:creationId xmlns:a16="http://schemas.microsoft.com/office/drawing/2014/main" id="{EFB87DE5-215D-4239-8F07-0CF38EC07769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8;p26">
              <a:extLst>
                <a:ext uri="{FF2B5EF4-FFF2-40B4-BE49-F238E27FC236}">
                  <a16:creationId xmlns:a16="http://schemas.microsoft.com/office/drawing/2014/main" id="{25DC8292-4E69-47C2-BC67-399E53745FDE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9;p26">
              <a:extLst>
                <a:ext uri="{FF2B5EF4-FFF2-40B4-BE49-F238E27FC236}">
                  <a16:creationId xmlns:a16="http://schemas.microsoft.com/office/drawing/2014/main" id="{21663836-112A-4CD7-9037-6BCDDF5B2927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0;p26">
              <a:extLst>
                <a:ext uri="{FF2B5EF4-FFF2-40B4-BE49-F238E27FC236}">
                  <a16:creationId xmlns:a16="http://schemas.microsoft.com/office/drawing/2014/main" id="{67035EC3-16B9-4F7F-A7DC-4C7AC63017E6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1;p26">
              <a:extLst>
                <a:ext uri="{FF2B5EF4-FFF2-40B4-BE49-F238E27FC236}">
                  <a16:creationId xmlns:a16="http://schemas.microsoft.com/office/drawing/2014/main" id="{BAC4BCFA-363E-4269-B533-E7B8AC328DE0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2;p26">
              <a:extLst>
                <a:ext uri="{FF2B5EF4-FFF2-40B4-BE49-F238E27FC236}">
                  <a16:creationId xmlns:a16="http://schemas.microsoft.com/office/drawing/2014/main" id="{812F2198-1063-47C4-BD1E-87352B900857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3;p26">
              <a:extLst>
                <a:ext uri="{FF2B5EF4-FFF2-40B4-BE49-F238E27FC236}">
                  <a16:creationId xmlns:a16="http://schemas.microsoft.com/office/drawing/2014/main" id="{B6DD0FD2-AF3F-4D89-91E5-EE3FBC317CEB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4;p26">
              <a:extLst>
                <a:ext uri="{FF2B5EF4-FFF2-40B4-BE49-F238E27FC236}">
                  <a16:creationId xmlns:a16="http://schemas.microsoft.com/office/drawing/2014/main" id="{D5BFBC23-EBC3-4FC6-BE01-688C1A198120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5;p26">
              <a:extLst>
                <a:ext uri="{FF2B5EF4-FFF2-40B4-BE49-F238E27FC236}">
                  <a16:creationId xmlns:a16="http://schemas.microsoft.com/office/drawing/2014/main" id="{99416775-D309-452D-844B-63E35AA0C0BB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6;p26">
              <a:extLst>
                <a:ext uri="{FF2B5EF4-FFF2-40B4-BE49-F238E27FC236}">
                  <a16:creationId xmlns:a16="http://schemas.microsoft.com/office/drawing/2014/main" id="{9B43B61E-2A95-455D-BBA0-8CF3B929EFF8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7;p26">
              <a:extLst>
                <a:ext uri="{FF2B5EF4-FFF2-40B4-BE49-F238E27FC236}">
                  <a16:creationId xmlns:a16="http://schemas.microsoft.com/office/drawing/2014/main" id="{726246B1-9311-4056-8D36-1EF4216D64B1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8;p26">
              <a:extLst>
                <a:ext uri="{FF2B5EF4-FFF2-40B4-BE49-F238E27FC236}">
                  <a16:creationId xmlns:a16="http://schemas.microsoft.com/office/drawing/2014/main" id="{73F9A175-D10F-49DD-BC5A-0F2EEE66E2EA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9;p26">
              <a:extLst>
                <a:ext uri="{FF2B5EF4-FFF2-40B4-BE49-F238E27FC236}">
                  <a16:creationId xmlns:a16="http://schemas.microsoft.com/office/drawing/2014/main" id="{D4705B60-F78E-4851-9E02-522F7BE64BA1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0;p26">
              <a:extLst>
                <a:ext uri="{FF2B5EF4-FFF2-40B4-BE49-F238E27FC236}">
                  <a16:creationId xmlns:a16="http://schemas.microsoft.com/office/drawing/2014/main" id="{D47975D1-9C2C-4257-BE3A-FE33675D1FEA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1;p26">
              <a:extLst>
                <a:ext uri="{FF2B5EF4-FFF2-40B4-BE49-F238E27FC236}">
                  <a16:creationId xmlns:a16="http://schemas.microsoft.com/office/drawing/2014/main" id="{70D04EDE-631D-4680-AB69-762F37F9389C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2;p26">
              <a:extLst>
                <a:ext uri="{FF2B5EF4-FFF2-40B4-BE49-F238E27FC236}">
                  <a16:creationId xmlns:a16="http://schemas.microsoft.com/office/drawing/2014/main" id="{E0836AA9-A846-4E0C-9E30-762B4BD8458B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3;p26">
              <a:extLst>
                <a:ext uri="{FF2B5EF4-FFF2-40B4-BE49-F238E27FC236}">
                  <a16:creationId xmlns:a16="http://schemas.microsoft.com/office/drawing/2014/main" id="{21DED4D5-F9A1-45DC-8030-7AC365B557DC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4;p26">
              <a:extLst>
                <a:ext uri="{FF2B5EF4-FFF2-40B4-BE49-F238E27FC236}">
                  <a16:creationId xmlns:a16="http://schemas.microsoft.com/office/drawing/2014/main" id="{CFEFB411-075A-4880-BB87-DF881A4F3B5C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5;p26">
              <a:extLst>
                <a:ext uri="{FF2B5EF4-FFF2-40B4-BE49-F238E27FC236}">
                  <a16:creationId xmlns:a16="http://schemas.microsoft.com/office/drawing/2014/main" id="{0BB72B29-286C-4E35-9A0A-3739ABBFAC36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6;p26">
              <a:extLst>
                <a:ext uri="{FF2B5EF4-FFF2-40B4-BE49-F238E27FC236}">
                  <a16:creationId xmlns:a16="http://schemas.microsoft.com/office/drawing/2014/main" id="{5E0BD0A4-ACE1-4A62-AB99-9CEE00812CB7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7;p26">
              <a:extLst>
                <a:ext uri="{FF2B5EF4-FFF2-40B4-BE49-F238E27FC236}">
                  <a16:creationId xmlns:a16="http://schemas.microsoft.com/office/drawing/2014/main" id="{9DE876DE-6A7F-4AA7-9466-9577FD335A7E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8;p26">
              <a:extLst>
                <a:ext uri="{FF2B5EF4-FFF2-40B4-BE49-F238E27FC236}">
                  <a16:creationId xmlns:a16="http://schemas.microsoft.com/office/drawing/2014/main" id="{7E569D3A-6BA1-4483-BFDE-CDE0DF78FEC6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9;p26">
              <a:extLst>
                <a:ext uri="{FF2B5EF4-FFF2-40B4-BE49-F238E27FC236}">
                  <a16:creationId xmlns:a16="http://schemas.microsoft.com/office/drawing/2014/main" id="{34A1CE02-A2D4-4B17-A112-451B660965ED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90;p26">
              <a:extLst>
                <a:ext uri="{FF2B5EF4-FFF2-40B4-BE49-F238E27FC236}">
                  <a16:creationId xmlns:a16="http://schemas.microsoft.com/office/drawing/2014/main" id="{C8AAA020-65D4-4FB4-9DBB-4297E215E087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91;p26">
              <a:extLst>
                <a:ext uri="{FF2B5EF4-FFF2-40B4-BE49-F238E27FC236}">
                  <a16:creationId xmlns:a16="http://schemas.microsoft.com/office/drawing/2014/main" id="{9D6ACFF4-848F-4E94-B5D1-C8CB2FDE2264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92;p26">
              <a:extLst>
                <a:ext uri="{FF2B5EF4-FFF2-40B4-BE49-F238E27FC236}">
                  <a16:creationId xmlns:a16="http://schemas.microsoft.com/office/drawing/2014/main" id="{7A89AA59-3C91-4F6D-81AA-7ACD9111C9E0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93;p26">
              <a:extLst>
                <a:ext uri="{FF2B5EF4-FFF2-40B4-BE49-F238E27FC236}">
                  <a16:creationId xmlns:a16="http://schemas.microsoft.com/office/drawing/2014/main" id="{457F1457-28EE-44B3-A31A-7220373348DD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94;p26">
              <a:extLst>
                <a:ext uri="{FF2B5EF4-FFF2-40B4-BE49-F238E27FC236}">
                  <a16:creationId xmlns:a16="http://schemas.microsoft.com/office/drawing/2014/main" id="{8B547CF1-258C-4BF7-9095-F9B76EFFE84C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95;p26">
              <a:extLst>
                <a:ext uri="{FF2B5EF4-FFF2-40B4-BE49-F238E27FC236}">
                  <a16:creationId xmlns:a16="http://schemas.microsoft.com/office/drawing/2014/main" id="{24CC1AEF-DC6A-4387-AE55-AF22F5E1B367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96;p26">
              <a:extLst>
                <a:ext uri="{FF2B5EF4-FFF2-40B4-BE49-F238E27FC236}">
                  <a16:creationId xmlns:a16="http://schemas.microsoft.com/office/drawing/2014/main" id="{187532C2-7459-4679-98FD-CFE6422F253E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97;p26">
              <a:extLst>
                <a:ext uri="{FF2B5EF4-FFF2-40B4-BE49-F238E27FC236}">
                  <a16:creationId xmlns:a16="http://schemas.microsoft.com/office/drawing/2014/main" id="{1B90BA26-5318-4341-AFE0-7157DA092184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98;p26">
              <a:extLst>
                <a:ext uri="{FF2B5EF4-FFF2-40B4-BE49-F238E27FC236}">
                  <a16:creationId xmlns:a16="http://schemas.microsoft.com/office/drawing/2014/main" id="{14654A6D-D4E1-4EB1-BF83-C055DE66D8D7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99;p26">
              <a:extLst>
                <a:ext uri="{FF2B5EF4-FFF2-40B4-BE49-F238E27FC236}">
                  <a16:creationId xmlns:a16="http://schemas.microsoft.com/office/drawing/2014/main" id="{50FFAF18-957D-49EA-B28D-3344043EA54F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00;p26">
              <a:extLst>
                <a:ext uri="{FF2B5EF4-FFF2-40B4-BE49-F238E27FC236}">
                  <a16:creationId xmlns:a16="http://schemas.microsoft.com/office/drawing/2014/main" id="{C0EDC6D9-A20E-4439-8DFE-EFF5D9F3BB75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01;p26">
              <a:extLst>
                <a:ext uri="{FF2B5EF4-FFF2-40B4-BE49-F238E27FC236}">
                  <a16:creationId xmlns:a16="http://schemas.microsoft.com/office/drawing/2014/main" id="{17923D1F-FB1A-4622-9E33-C501EC539AB4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02;p26">
              <a:extLst>
                <a:ext uri="{FF2B5EF4-FFF2-40B4-BE49-F238E27FC236}">
                  <a16:creationId xmlns:a16="http://schemas.microsoft.com/office/drawing/2014/main" id="{7712BF52-59CD-4C9A-AFCA-30268BC0A304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03;p26">
              <a:extLst>
                <a:ext uri="{FF2B5EF4-FFF2-40B4-BE49-F238E27FC236}">
                  <a16:creationId xmlns:a16="http://schemas.microsoft.com/office/drawing/2014/main" id="{2239B401-2339-4DBB-993F-73857E750A0F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04;p26">
              <a:extLst>
                <a:ext uri="{FF2B5EF4-FFF2-40B4-BE49-F238E27FC236}">
                  <a16:creationId xmlns:a16="http://schemas.microsoft.com/office/drawing/2014/main" id="{63823CA3-634E-4631-BB9C-67F71867CD7B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05;p26">
              <a:extLst>
                <a:ext uri="{FF2B5EF4-FFF2-40B4-BE49-F238E27FC236}">
                  <a16:creationId xmlns:a16="http://schemas.microsoft.com/office/drawing/2014/main" id="{1688292C-5986-4491-91F0-28D320684732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06;p26">
              <a:extLst>
                <a:ext uri="{FF2B5EF4-FFF2-40B4-BE49-F238E27FC236}">
                  <a16:creationId xmlns:a16="http://schemas.microsoft.com/office/drawing/2014/main" id="{46935BD4-EC7B-468F-8483-DF8731EE448F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7;p26">
              <a:extLst>
                <a:ext uri="{FF2B5EF4-FFF2-40B4-BE49-F238E27FC236}">
                  <a16:creationId xmlns:a16="http://schemas.microsoft.com/office/drawing/2014/main" id="{6CB45C46-E9DF-4676-A665-221CEDE6BAE9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08;p26">
              <a:extLst>
                <a:ext uri="{FF2B5EF4-FFF2-40B4-BE49-F238E27FC236}">
                  <a16:creationId xmlns:a16="http://schemas.microsoft.com/office/drawing/2014/main" id="{A082FF66-B0D8-4F45-B4A9-A2BBE34E0D78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9;p26">
              <a:extLst>
                <a:ext uri="{FF2B5EF4-FFF2-40B4-BE49-F238E27FC236}">
                  <a16:creationId xmlns:a16="http://schemas.microsoft.com/office/drawing/2014/main" id="{7A7FB08A-7452-4721-8F12-5C7B407F969D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10;p26">
              <a:extLst>
                <a:ext uri="{FF2B5EF4-FFF2-40B4-BE49-F238E27FC236}">
                  <a16:creationId xmlns:a16="http://schemas.microsoft.com/office/drawing/2014/main" id="{FCD7875E-CF49-4E90-9736-2C702DB68DBE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11;p26">
              <a:extLst>
                <a:ext uri="{FF2B5EF4-FFF2-40B4-BE49-F238E27FC236}">
                  <a16:creationId xmlns:a16="http://schemas.microsoft.com/office/drawing/2014/main" id="{98ED803C-FFAB-49D6-AC6E-06DBDCA130B1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12;p26">
              <a:extLst>
                <a:ext uri="{FF2B5EF4-FFF2-40B4-BE49-F238E27FC236}">
                  <a16:creationId xmlns:a16="http://schemas.microsoft.com/office/drawing/2014/main" id="{819ECD2D-FA45-4F4B-AB50-B94298DEE6AF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13;p26">
              <a:extLst>
                <a:ext uri="{FF2B5EF4-FFF2-40B4-BE49-F238E27FC236}">
                  <a16:creationId xmlns:a16="http://schemas.microsoft.com/office/drawing/2014/main" id="{41605E45-BE87-4945-B731-A5F567DF530C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14;p26">
              <a:extLst>
                <a:ext uri="{FF2B5EF4-FFF2-40B4-BE49-F238E27FC236}">
                  <a16:creationId xmlns:a16="http://schemas.microsoft.com/office/drawing/2014/main" id="{31EC3B47-C54D-441B-ACC7-721AC6A148D8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15;p26">
              <a:extLst>
                <a:ext uri="{FF2B5EF4-FFF2-40B4-BE49-F238E27FC236}">
                  <a16:creationId xmlns:a16="http://schemas.microsoft.com/office/drawing/2014/main" id="{1BD32FD2-D964-46C2-9E0F-1D7DAF9E2120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16;p26">
              <a:extLst>
                <a:ext uri="{FF2B5EF4-FFF2-40B4-BE49-F238E27FC236}">
                  <a16:creationId xmlns:a16="http://schemas.microsoft.com/office/drawing/2014/main" id="{3C054CB3-D8EE-46F8-85AF-0D68ED45E591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17;p26">
              <a:extLst>
                <a:ext uri="{FF2B5EF4-FFF2-40B4-BE49-F238E27FC236}">
                  <a16:creationId xmlns:a16="http://schemas.microsoft.com/office/drawing/2014/main" id="{6B125086-9887-471D-9A2B-3E03709C0702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18;p26">
              <a:extLst>
                <a:ext uri="{FF2B5EF4-FFF2-40B4-BE49-F238E27FC236}">
                  <a16:creationId xmlns:a16="http://schemas.microsoft.com/office/drawing/2014/main" id="{C3ABC11E-4F0E-4A9C-A820-1A336E812045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19;p26">
              <a:extLst>
                <a:ext uri="{FF2B5EF4-FFF2-40B4-BE49-F238E27FC236}">
                  <a16:creationId xmlns:a16="http://schemas.microsoft.com/office/drawing/2014/main" id="{F7C57B42-B691-402C-A0C7-C1C3DE288F0D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20;p26">
              <a:extLst>
                <a:ext uri="{FF2B5EF4-FFF2-40B4-BE49-F238E27FC236}">
                  <a16:creationId xmlns:a16="http://schemas.microsoft.com/office/drawing/2014/main" id="{4B7EBA52-CBBE-454B-B79A-60E1C4AD0DC0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21;p26">
              <a:extLst>
                <a:ext uri="{FF2B5EF4-FFF2-40B4-BE49-F238E27FC236}">
                  <a16:creationId xmlns:a16="http://schemas.microsoft.com/office/drawing/2014/main" id="{8F568A63-6B28-42AA-81D4-DE45092B2745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22;p26">
              <a:extLst>
                <a:ext uri="{FF2B5EF4-FFF2-40B4-BE49-F238E27FC236}">
                  <a16:creationId xmlns:a16="http://schemas.microsoft.com/office/drawing/2014/main" id="{CFBCE571-4F48-4F11-8ED0-E82B805E2476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23;p26">
              <a:extLst>
                <a:ext uri="{FF2B5EF4-FFF2-40B4-BE49-F238E27FC236}">
                  <a16:creationId xmlns:a16="http://schemas.microsoft.com/office/drawing/2014/main" id="{5EA3FACA-0C0D-4068-8823-B08B8F68D47C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24;p26">
              <a:extLst>
                <a:ext uri="{FF2B5EF4-FFF2-40B4-BE49-F238E27FC236}">
                  <a16:creationId xmlns:a16="http://schemas.microsoft.com/office/drawing/2014/main" id="{5FF107B3-42B8-4317-B036-F2DCE4546636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25;p26">
              <a:extLst>
                <a:ext uri="{FF2B5EF4-FFF2-40B4-BE49-F238E27FC236}">
                  <a16:creationId xmlns:a16="http://schemas.microsoft.com/office/drawing/2014/main" id="{9A03B348-D8D5-4215-9D30-48FF1C66F466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26;p26">
              <a:extLst>
                <a:ext uri="{FF2B5EF4-FFF2-40B4-BE49-F238E27FC236}">
                  <a16:creationId xmlns:a16="http://schemas.microsoft.com/office/drawing/2014/main" id="{9405D2C3-0959-40C7-8F24-B32E6126DB27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27;p26">
              <a:extLst>
                <a:ext uri="{FF2B5EF4-FFF2-40B4-BE49-F238E27FC236}">
                  <a16:creationId xmlns:a16="http://schemas.microsoft.com/office/drawing/2014/main" id="{B4FFB184-1FBB-4BA7-A509-2BAF0106EA49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28;p26">
              <a:extLst>
                <a:ext uri="{FF2B5EF4-FFF2-40B4-BE49-F238E27FC236}">
                  <a16:creationId xmlns:a16="http://schemas.microsoft.com/office/drawing/2014/main" id="{8238E902-7CCF-42B4-8A28-EAF6541F71A0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29;p26">
              <a:extLst>
                <a:ext uri="{FF2B5EF4-FFF2-40B4-BE49-F238E27FC236}">
                  <a16:creationId xmlns:a16="http://schemas.microsoft.com/office/drawing/2014/main" id="{36B71EF8-43B7-4543-A80F-66A2039BDCB9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30;p26">
              <a:extLst>
                <a:ext uri="{FF2B5EF4-FFF2-40B4-BE49-F238E27FC236}">
                  <a16:creationId xmlns:a16="http://schemas.microsoft.com/office/drawing/2014/main" id="{C6E05500-E928-4776-B245-5D41BBAD7721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31;p26">
              <a:extLst>
                <a:ext uri="{FF2B5EF4-FFF2-40B4-BE49-F238E27FC236}">
                  <a16:creationId xmlns:a16="http://schemas.microsoft.com/office/drawing/2014/main" id="{E24054BC-C2B2-42BE-AF4F-CE509E313B96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32;p26">
              <a:extLst>
                <a:ext uri="{FF2B5EF4-FFF2-40B4-BE49-F238E27FC236}">
                  <a16:creationId xmlns:a16="http://schemas.microsoft.com/office/drawing/2014/main" id="{A853B002-1D0A-4305-B349-12B08BE7D6CC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33;p26">
              <a:extLst>
                <a:ext uri="{FF2B5EF4-FFF2-40B4-BE49-F238E27FC236}">
                  <a16:creationId xmlns:a16="http://schemas.microsoft.com/office/drawing/2014/main" id="{045CEF7F-F00B-41B0-ADEB-472E8CC8CBEF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34;p26">
              <a:extLst>
                <a:ext uri="{FF2B5EF4-FFF2-40B4-BE49-F238E27FC236}">
                  <a16:creationId xmlns:a16="http://schemas.microsoft.com/office/drawing/2014/main" id="{F96D3524-C9F1-4725-9D36-8475F815E2AC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35;p26">
              <a:extLst>
                <a:ext uri="{FF2B5EF4-FFF2-40B4-BE49-F238E27FC236}">
                  <a16:creationId xmlns:a16="http://schemas.microsoft.com/office/drawing/2014/main" id="{2D610401-5227-4CF9-9317-037FF5C608B9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36;p26">
              <a:extLst>
                <a:ext uri="{FF2B5EF4-FFF2-40B4-BE49-F238E27FC236}">
                  <a16:creationId xmlns:a16="http://schemas.microsoft.com/office/drawing/2014/main" id="{FEA9FEE5-4F36-49DC-959A-E1EB98E30E62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37;p26">
              <a:extLst>
                <a:ext uri="{FF2B5EF4-FFF2-40B4-BE49-F238E27FC236}">
                  <a16:creationId xmlns:a16="http://schemas.microsoft.com/office/drawing/2014/main" id="{B87A9315-F98A-4E05-AA71-386DD3E4260A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38;p26">
              <a:extLst>
                <a:ext uri="{FF2B5EF4-FFF2-40B4-BE49-F238E27FC236}">
                  <a16:creationId xmlns:a16="http://schemas.microsoft.com/office/drawing/2014/main" id="{04B68BF2-0F8C-42FA-9E75-C1CBE21538E5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39;p26">
              <a:extLst>
                <a:ext uri="{FF2B5EF4-FFF2-40B4-BE49-F238E27FC236}">
                  <a16:creationId xmlns:a16="http://schemas.microsoft.com/office/drawing/2014/main" id="{3BB6F3E7-0D90-48E8-9C39-2EED2AB2506F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40;p26">
              <a:extLst>
                <a:ext uri="{FF2B5EF4-FFF2-40B4-BE49-F238E27FC236}">
                  <a16:creationId xmlns:a16="http://schemas.microsoft.com/office/drawing/2014/main" id="{2F5E0269-1099-484B-B6FB-99899C0B1B88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41;p26">
              <a:extLst>
                <a:ext uri="{FF2B5EF4-FFF2-40B4-BE49-F238E27FC236}">
                  <a16:creationId xmlns:a16="http://schemas.microsoft.com/office/drawing/2014/main" id="{279B5D18-924E-4492-9B62-8EC4D6C40D6A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42;p26">
              <a:extLst>
                <a:ext uri="{FF2B5EF4-FFF2-40B4-BE49-F238E27FC236}">
                  <a16:creationId xmlns:a16="http://schemas.microsoft.com/office/drawing/2014/main" id="{28E6A39B-0892-40BB-AA42-48106E2AF498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43;p26">
              <a:extLst>
                <a:ext uri="{FF2B5EF4-FFF2-40B4-BE49-F238E27FC236}">
                  <a16:creationId xmlns:a16="http://schemas.microsoft.com/office/drawing/2014/main" id="{827DA48D-9FC3-42DF-8D5D-84FF33C839B3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44;p26">
              <a:extLst>
                <a:ext uri="{FF2B5EF4-FFF2-40B4-BE49-F238E27FC236}">
                  <a16:creationId xmlns:a16="http://schemas.microsoft.com/office/drawing/2014/main" id="{551C87FC-20D0-49B6-BE54-2E1CFF4CF5A2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45;p26">
              <a:extLst>
                <a:ext uri="{FF2B5EF4-FFF2-40B4-BE49-F238E27FC236}">
                  <a16:creationId xmlns:a16="http://schemas.microsoft.com/office/drawing/2014/main" id="{6F39C61D-DCB0-46B9-B14C-EED5357A82C5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46;p26">
              <a:extLst>
                <a:ext uri="{FF2B5EF4-FFF2-40B4-BE49-F238E27FC236}">
                  <a16:creationId xmlns:a16="http://schemas.microsoft.com/office/drawing/2014/main" id="{E8A46434-4A21-42D6-9316-19F2DBBA7F10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47;p26">
              <a:extLst>
                <a:ext uri="{FF2B5EF4-FFF2-40B4-BE49-F238E27FC236}">
                  <a16:creationId xmlns:a16="http://schemas.microsoft.com/office/drawing/2014/main" id="{6CDF37B3-B84E-4B72-8B8A-F7A61122798F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48;p26">
              <a:extLst>
                <a:ext uri="{FF2B5EF4-FFF2-40B4-BE49-F238E27FC236}">
                  <a16:creationId xmlns:a16="http://schemas.microsoft.com/office/drawing/2014/main" id="{37AD0165-8054-4C35-9F36-8EC30F6F9A25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49;p26">
              <a:extLst>
                <a:ext uri="{FF2B5EF4-FFF2-40B4-BE49-F238E27FC236}">
                  <a16:creationId xmlns:a16="http://schemas.microsoft.com/office/drawing/2014/main" id="{A8F8E95F-10CF-4583-9523-68D4203FD7DB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50;p26">
              <a:extLst>
                <a:ext uri="{FF2B5EF4-FFF2-40B4-BE49-F238E27FC236}">
                  <a16:creationId xmlns:a16="http://schemas.microsoft.com/office/drawing/2014/main" id="{F914A296-2890-498F-B988-9CE8460B7F3B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51;p26">
              <a:extLst>
                <a:ext uri="{FF2B5EF4-FFF2-40B4-BE49-F238E27FC236}">
                  <a16:creationId xmlns:a16="http://schemas.microsoft.com/office/drawing/2014/main" id="{D2AA83D3-97A9-4DDD-96A1-BE7A32B06AEB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52;p26">
              <a:extLst>
                <a:ext uri="{FF2B5EF4-FFF2-40B4-BE49-F238E27FC236}">
                  <a16:creationId xmlns:a16="http://schemas.microsoft.com/office/drawing/2014/main" id="{CDA5DC99-EB3C-46B4-9AE5-808CCB676C49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53;p26">
              <a:extLst>
                <a:ext uri="{FF2B5EF4-FFF2-40B4-BE49-F238E27FC236}">
                  <a16:creationId xmlns:a16="http://schemas.microsoft.com/office/drawing/2014/main" id="{066355AC-F350-40F4-B40E-007D19392809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54;p26">
              <a:extLst>
                <a:ext uri="{FF2B5EF4-FFF2-40B4-BE49-F238E27FC236}">
                  <a16:creationId xmlns:a16="http://schemas.microsoft.com/office/drawing/2014/main" id="{47620084-EBFB-4BA1-A1C3-C56EB30ABAF2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55;p26">
              <a:extLst>
                <a:ext uri="{FF2B5EF4-FFF2-40B4-BE49-F238E27FC236}">
                  <a16:creationId xmlns:a16="http://schemas.microsoft.com/office/drawing/2014/main" id="{E2D87F06-DB86-4567-8006-4E4D61241D5E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56;p26">
              <a:extLst>
                <a:ext uri="{FF2B5EF4-FFF2-40B4-BE49-F238E27FC236}">
                  <a16:creationId xmlns:a16="http://schemas.microsoft.com/office/drawing/2014/main" id="{9ACBBC87-1C72-4F20-9DDA-F9E329FDD845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57;p26">
              <a:extLst>
                <a:ext uri="{FF2B5EF4-FFF2-40B4-BE49-F238E27FC236}">
                  <a16:creationId xmlns:a16="http://schemas.microsoft.com/office/drawing/2014/main" id="{AB7CE590-6F3E-4631-B288-91F872EDE290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8;p26">
              <a:extLst>
                <a:ext uri="{FF2B5EF4-FFF2-40B4-BE49-F238E27FC236}">
                  <a16:creationId xmlns:a16="http://schemas.microsoft.com/office/drawing/2014/main" id="{E7D80732-CCEB-42C8-85BA-E8366B4EBD33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9;p26">
              <a:extLst>
                <a:ext uri="{FF2B5EF4-FFF2-40B4-BE49-F238E27FC236}">
                  <a16:creationId xmlns:a16="http://schemas.microsoft.com/office/drawing/2014/main" id="{5D5C5F7D-6A3F-454C-B7C2-12B3438CA5DC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0;p26">
              <a:extLst>
                <a:ext uri="{FF2B5EF4-FFF2-40B4-BE49-F238E27FC236}">
                  <a16:creationId xmlns:a16="http://schemas.microsoft.com/office/drawing/2014/main" id="{7EC9536F-22CF-4287-9EE3-308C335AF527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1;p26">
              <a:extLst>
                <a:ext uri="{FF2B5EF4-FFF2-40B4-BE49-F238E27FC236}">
                  <a16:creationId xmlns:a16="http://schemas.microsoft.com/office/drawing/2014/main" id="{19767E75-9777-427F-8FA3-190485BDEFCB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2;p26">
              <a:extLst>
                <a:ext uri="{FF2B5EF4-FFF2-40B4-BE49-F238E27FC236}">
                  <a16:creationId xmlns:a16="http://schemas.microsoft.com/office/drawing/2014/main" id="{0543FF87-2CE0-485F-AFA6-01C30E8AD0D7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3;p26">
              <a:extLst>
                <a:ext uri="{FF2B5EF4-FFF2-40B4-BE49-F238E27FC236}">
                  <a16:creationId xmlns:a16="http://schemas.microsoft.com/office/drawing/2014/main" id="{7E20661B-10D4-46A4-BFA6-0B62925A0591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4;p26">
              <a:extLst>
                <a:ext uri="{FF2B5EF4-FFF2-40B4-BE49-F238E27FC236}">
                  <a16:creationId xmlns:a16="http://schemas.microsoft.com/office/drawing/2014/main" id="{C7132CE7-49B7-4BD3-9307-BC34BE45B2CB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5;p26">
              <a:extLst>
                <a:ext uri="{FF2B5EF4-FFF2-40B4-BE49-F238E27FC236}">
                  <a16:creationId xmlns:a16="http://schemas.microsoft.com/office/drawing/2014/main" id="{E0F6F146-3D30-4909-A61B-D47F5ED81EBB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6;p26">
              <a:extLst>
                <a:ext uri="{FF2B5EF4-FFF2-40B4-BE49-F238E27FC236}">
                  <a16:creationId xmlns:a16="http://schemas.microsoft.com/office/drawing/2014/main" id="{41C8D0D7-E23C-4E8F-8F03-882A6BDFC6D1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7;p26">
              <a:extLst>
                <a:ext uri="{FF2B5EF4-FFF2-40B4-BE49-F238E27FC236}">
                  <a16:creationId xmlns:a16="http://schemas.microsoft.com/office/drawing/2014/main" id="{70C0FBAD-27A2-4F64-A083-1351975EDE53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8;p26">
              <a:extLst>
                <a:ext uri="{FF2B5EF4-FFF2-40B4-BE49-F238E27FC236}">
                  <a16:creationId xmlns:a16="http://schemas.microsoft.com/office/drawing/2014/main" id="{4206D0C8-94B4-46D7-AF05-3E324790421C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9;p26">
              <a:extLst>
                <a:ext uri="{FF2B5EF4-FFF2-40B4-BE49-F238E27FC236}">
                  <a16:creationId xmlns:a16="http://schemas.microsoft.com/office/drawing/2014/main" id="{A69FE6C9-23FA-414F-9202-C580DE55DB43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70;p26">
              <a:extLst>
                <a:ext uri="{FF2B5EF4-FFF2-40B4-BE49-F238E27FC236}">
                  <a16:creationId xmlns:a16="http://schemas.microsoft.com/office/drawing/2014/main" id="{5365CB73-302D-4B0C-92AE-FC0CD49AAD67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71;p26">
              <a:extLst>
                <a:ext uri="{FF2B5EF4-FFF2-40B4-BE49-F238E27FC236}">
                  <a16:creationId xmlns:a16="http://schemas.microsoft.com/office/drawing/2014/main" id="{1D6F1B62-C286-4986-B410-199016019E13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2;p26">
              <a:extLst>
                <a:ext uri="{FF2B5EF4-FFF2-40B4-BE49-F238E27FC236}">
                  <a16:creationId xmlns:a16="http://schemas.microsoft.com/office/drawing/2014/main" id="{52E1B604-210C-4389-B49A-7B7419F13AB6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73;p26">
              <a:extLst>
                <a:ext uri="{FF2B5EF4-FFF2-40B4-BE49-F238E27FC236}">
                  <a16:creationId xmlns:a16="http://schemas.microsoft.com/office/drawing/2014/main" id="{04042701-68EB-415B-BA2E-4B3977149DEC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74;p26">
              <a:extLst>
                <a:ext uri="{FF2B5EF4-FFF2-40B4-BE49-F238E27FC236}">
                  <a16:creationId xmlns:a16="http://schemas.microsoft.com/office/drawing/2014/main" id="{6DFF2A86-A195-4474-B303-2F436DEA1EB8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5;p26">
              <a:extLst>
                <a:ext uri="{FF2B5EF4-FFF2-40B4-BE49-F238E27FC236}">
                  <a16:creationId xmlns:a16="http://schemas.microsoft.com/office/drawing/2014/main" id="{B3C4A4CF-1550-4B07-92CF-3B9AB69DAF34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76;p26">
              <a:extLst>
                <a:ext uri="{FF2B5EF4-FFF2-40B4-BE49-F238E27FC236}">
                  <a16:creationId xmlns:a16="http://schemas.microsoft.com/office/drawing/2014/main" id="{5BA82919-CDC9-40E2-B933-99D5D7864BD2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77;p26">
              <a:extLst>
                <a:ext uri="{FF2B5EF4-FFF2-40B4-BE49-F238E27FC236}">
                  <a16:creationId xmlns:a16="http://schemas.microsoft.com/office/drawing/2014/main" id="{DFEFC10A-EF35-4E98-97F4-D41E9C02AACC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8;p26">
              <a:extLst>
                <a:ext uri="{FF2B5EF4-FFF2-40B4-BE49-F238E27FC236}">
                  <a16:creationId xmlns:a16="http://schemas.microsoft.com/office/drawing/2014/main" id="{994FA790-CDD7-41B4-BB2E-944A89D9470F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79;p26">
              <a:extLst>
                <a:ext uri="{FF2B5EF4-FFF2-40B4-BE49-F238E27FC236}">
                  <a16:creationId xmlns:a16="http://schemas.microsoft.com/office/drawing/2014/main" id="{DA469C00-6E4F-4EC9-BD83-7AB09358D721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80;p26">
              <a:extLst>
                <a:ext uri="{FF2B5EF4-FFF2-40B4-BE49-F238E27FC236}">
                  <a16:creationId xmlns:a16="http://schemas.microsoft.com/office/drawing/2014/main" id="{C12A275B-5B72-471F-A7F7-E44982331568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81;p26">
              <a:extLst>
                <a:ext uri="{FF2B5EF4-FFF2-40B4-BE49-F238E27FC236}">
                  <a16:creationId xmlns:a16="http://schemas.microsoft.com/office/drawing/2014/main" id="{99E10008-7F37-42C2-AD00-3D79E0B87A44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82;p26">
              <a:extLst>
                <a:ext uri="{FF2B5EF4-FFF2-40B4-BE49-F238E27FC236}">
                  <a16:creationId xmlns:a16="http://schemas.microsoft.com/office/drawing/2014/main" id="{BDE780B7-5155-4682-87E5-8A5B70C99017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83;p26">
              <a:extLst>
                <a:ext uri="{FF2B5EF4-FFF2-40B4-BE49-F238E27FC236}">
                  <a16:creationId xmlns:a16="http://schemas.microsoft.com/office/drawing/2014/main" id="{25C78BDB-280E-490C-9A9A-61F1DEF375A3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84;p26">
              <a:extLst>
                <a:ext uri="{FF2B5EF4-FFF2-40B4-BE49-F238E27FC236}">
                  <a16:creationId xmlns:a16="http://schemas.microsoft.com/office/drawing/2014/main" id="{A7B496C1-E12B-47B1-ABB6-E2947280DC71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85;p26">
              <a:extLst>
                <a:ext uri="{FF2B5EF4-FFF2-40B4-BE49-F238E27FC236}">
                  <a16:creationId xmlns:a16="http://schemas.microsoft.com/office/drawing/2014/main" id="{4BAC3CDB-265F-4446-ACE8-45D8A19AEAA9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86;p26">
              <a:extLst>
                <a:ext uri="{FF2B5EF4-FFF2-40B4-BE49-F238E27FC236}">
                  <a16:creationId xmlns:a16="http://schemas.microsoft.com/office/drawing/2014/main" id="{3B4FACA1-43B2-4B8D-A3BE-A27F2203740E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87;p26">
              <a:extLst>
                <a:ext uri="{FF2B5EF4-FFF2-40B4-BE49-F238E27FC236}">
                  <a16:creationId xmlns:a16="http://schemas.microsoft.com/office/drawing/2014/main" id="{10B65499-D497-4069-92D6-F52316BB0A93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88;p26">
              <a:extLst>
                <a:ext uri="{FF2B5EF4-FFF2-40B4-BE49-F238E27FC236}">
                  <a16:creationId xmlns:a16="http://schemas.microsoft.com/office/drawing/2014/main" id="{ECED29BD-501F-4ABC-A39E-5C8B12AF5671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89;p26">
              <a:extLst>
                <a:ext uri="{FF2B5EF4-FFF2-40B4-BE49-F238E27FC236}">
                  <a16:creationId xmlns:a16="http://schemas.microsoft.com/office/drawing/2014/main" id="{8EBF3761-1BE5-4403-88E9-53042B558850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90;p26">
              <a:extLst>
                <a:ext uri="{FF2B5EF4-FFF2-40B4-BE49-F238E27FC236}">
                  <a16:creationId xmlns:a16="http://schemas.microsoft.com/office/drawing/2014/main" id="{7648975E-9919-4364-A70E-6C9656C1E253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91;p26">
              <a:extLst>
                <a:ext uri="{FF2B5EF4-FFF2-40B4-BE49-F238E27FC236}">
                  <a16:creationId xmlns:a16="http://schemas.microsoft.com/office/drawing/2014/main" id="{B793DA53-15D8-4354-B98D-23EBEA4EFDBB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92;p26">
              <a:extLst>
                <a:ext uri="{FF2B5EF4-FFF2-40B4-BE49-F238E27FC236}">
                  <a16:creationId xmlns:a16="http://schemas.microsoft.com/office/drawing/2014/main" id="{897F36DB-57B4-462E-896D-2C5A9038BC7A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93;p26">
              <a:extLst>
                <a:ext uri="{FF2B5EF4-FFF2-40B4-BE49-F238E27FC236}">
                  <a16:creationId xmlns:a16="http://schemas.microsoft.com/office/drawing/2014/main" id="{C699641B-8462-47D5-AC26-50B9C6CBD1D2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94;p26">
              <a:extLst>
                <a:ext uri="{FF2B5EF4-FFF2-40B4-BE49-F238E27FC236}">
                  <a16:creationId xmlns:a16="http://schemas.microsoft.com/office/drawing/2014/main" id="{DC5434D6-95BD-48BD-8A2B-69537E28269F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95;p26">
              <a:extLst>
                <a:ext uri="{FF2B5EF4-FFF2-40B4-BE49-F238E27FC236}">
                  <a16:creationId xmlns:a16="http://schemas.microsoft.com/office/drawing/2014/main" id="{3F9F7AF8-7A34-4A36-8B2B-AA2F08F550BB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96;p26">
              <a:extLst>
                <a:ext uri="{FF2B5EF4-FFF2-40B4-BE49-F238E27FC236}">
                  <a16:creationId xmlns:a16="http://schemas.microsoft.com/office/drawing/2014/main" id="{2889C584-CD18-4BA6-AA1C-523BB9EB7B68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97;p26">
              <a:extLst>
                <a:ext uri="{FF2B5EF4-FFF2-40B4-BE49-F238E27FC236}">
                  <a16:creationId xmlns:a16="http://schemas.microsoft.com/office/drawing/2014/main" id="{688B64F4-37FB-4C45-8207-5127DB055B42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98;p26">
              <a:extLst>
                <a:ext uri="{FF2B5EF4-FFF2-40B4-BE49-F238E27FC236}">
                  <a16:creationId xmlns:a16="http://schemas.microsoft.com/office/drawing/2014/main" id="{CBEDBFF9-6E0E-4C9C-8629-971CBBE059E1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99;p26">
              <a:extLst>
                <a:ext uri="{FF2B5EF4-FFF2-40B4-BE49-F238E27FC236}">
                  <a16:creationId xmlns:a16="http://schemas.microsoft.com/office/drawing/2014/main" id="{C577B3EE-E166-4531-BCF4-B22B0A3708B8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00;p26">
              <a:extLst>
                <a:ext uri="{FF2B5EF4-FFF2-40B4-BE49-F238E27FC236}">
                  <a16:creationId xmlns:a16="http://schemas.microsoft.com/office/drawing/2014/main" id="{E7DC5676-4110-4D38-9E97-4B5A977F8A40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01;p26">
              <a:extLst>
                <a:ext uri="{FF2B5EF4-FFF2-40B4-BE49-F238E27FC236}">
                  <a16:creationId xmlns:a16="http://schemas.microsoft.com/office/drawing/2014/main" id="{C2A26138-BBB4-4FA7-95CF-F37AC1E7BB00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02;p26">
              <a:extLst>
                <a:ext uri="{FF2B5EF4-FFF2-40B4-BE49-F238E27FC236}">
                  <a16:creationId xmlns:a16="http://schemas.microsoft.com/office/drawing/2014/main" id="{C6062DC9-587A-485F-859D-384D0689A70E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6636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A9E8E40-DA48-47B1-B6C0-BE19B468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497"/>
            <a:ext cx="9144000" cy="1886505"/>
          </a:xfrm>
          <a:prstGeom prst="rect">
            <a:avLst/>
          </a:prstGeom>
        </p:spPr>
      </p:pic>
      <p:sp>
        <p:nvSpPr>
          <p:cNvPr id="47" name="Google Shape;788;p32">
            <a:extLst>
              <a:ext uri="{FF2B5EF4-FFF2-40B4-BE49-F238E27FC236}">
                <a16:creationId xmlns:a16="http://schemas.microsoft.com/office/drawing/2014/main" id="{24FAE4D6-5997-47B0-83F0-F332056098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1237979"/>
            <a:ext cx="2538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As-is process</a:t>
            </a:r>
            <a:endParaRPr dirty="0"/>
          </a:p>
        </p:txBody>
      </p:sp>
      <p:sp>
        <p:nvSpPr>
          <p:cNvPr id="49" name="Google Shape;431;p28">
            <a:extLst>
              <a:ext uri="{FF2B5EF4-FFF2-40B4-BE49-F238E27FC236}">
                <a16:creationId xmlns:a16="http://schemas.microsoft.com/office/drawing/2014/main" id="{A493EE36-A846-42FB-AFFB-CC35F12D3610}"/>
              </a:ext>
            </a:extLst>
          </p:cNvPr>
          <p:cNvSpPr txBox="1">
            <a:spLocks/>
          </p:cNvSpPr>
          <p:nvPr/>
        </p:nvSpPr>
        <p:spPr>
          <a:xfrm>
            <a:off x="3622050" y="657058"/>
            <a:ext cx="1679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01 </a:t>
            </a:r>
            <a:br>
              <a:rPr lang="de-CH" dirty="0"/>
            </a:b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case</a:t>
            </a:r>
            <a:endParaRPr lang="de-CH" dirty="0"/>
          </a:p>
        </p:txBody>
      </p:sp>
      <p:sp>
        <p:nvSpPr>
          <p:cNvPr id="50" name="Google Shape;432;p28">
            <a:extLst>
              <a:ext uri="{FF2B5EF4-FFF2-40B4-BE49-F238E27FC236}">
                <a16:creationId xmlns:a16="http://schemas.microsoft.com/office/drawing/2014/main" id="{CB76E900-D26A-463A-A5F9-EBB756399515}"/>
              </a:ext>
            </a:extLst>
          </p:cNvPr>
          <p:cNvSpPr txBox="1">
            <a:spLocks/>
          </p:cNvSpPr>
          <p:nvPr/>
        </p:nvSpPr>
        <p:spPr>
          <a:xfrm>
            <a:off x="7687154" y="547878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/>
              <a:t>What is the Use Case?</a:t>
            </a:r>
            <a:endParaRPr lang="en-US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A011B2B-A561-416B-BF53-8590936195EB}"/>
              </a:ext>
            </a:extLst>
          </p:cNvPr>
          <p:cNvSpPr/>
          <p:nvPr/>
        </p:nvSpPr>
        <p:spPr>
          <a:xfrm>
            <a:off x="2538900" y="1714293"/>
            <a:ext cx="753232" cy="753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Google Shape;165;p26">
            <a:extLst>
              <a:ext uri="{FF2B5EF4-FFF2-40B4-BE49-F238E27FC236}">
                <a16:creationId xmlns:a16="http://schemas.microsoft.com/office/drawing/2014/main" id="{6427832E-9800-469A-BC26-0DB2D7CD2A5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8E88501-48C1-41C2-99BE-A2EA4BA221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1" name="FHNW">
            <a:extLst>
              <a:ext uri="{FF2B5EF4-FFF2-40B4-BE49-F238E27FC236}">
                <a16:creationId xmlns:a16="http://schemas.microsoft.com/office/drawing/2014/main" id="{FCBB5D98-9B5D-4E9A-8D16-250AE840EE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538;p29">
            <a:extLst>
              <a:ext uri="{FF2B5EF4-FFF2-40B4-BE49-F238E27FC236}">
                <a16:creationId xmlns:a16="http://schemas.microsoft.com/office/drawing/2014/main" id="{2B1D451D-23BD-4A45-AF30-D6D3788E564A}"/>
              </a:ext>
            </a:extLst>
          </p:cNvPr>
          <p:cNvGrpSpPr/>
          <p:nvPr/>
        </p:nvGrpSpPr>
        <p:grpSpPr>
          <a:xfrm>
            <a:off x="8250866" y="3381153"/>
            <a:ext cx="828280" cy="1726296"/>
            <a:chOff x="7352169" y="1792626"/>
            <a:chExt cx="1333531" cy="2916217"/>
          </a:xfrm>
        </p:grpSpPr>
        <p:grpSp>
          <p:nvGrpSpPr>
            <p:cNvPr id="13" name="Google Shape;539;p29">
              <a:extLst>
                <a:ext uri="{FF2B5EF4-FFF2-40B4-BE49-F238E27FC236}">
                  <a16:creationId xmlns:a16="http://schemas.microsoft.com/office/drawing/2014/main" id="{CEF68686-ABD8-4FAC-A13C-9022FCEC0297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5" name="Google Shape;540;p29">
                <a:extLst>
                  <a:ext uri="{FF2B5EF4-FFF2-40B4-BE49-F238E27FC236}">
                    <a16:creationId xmlns:a16="http://schemas.microsoft.com/office/drawing/2014/main" id="{B29A1EC9-5581-4253-B73D-B903932C0404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61" name="Google Shape;541;p29">
                  <a:extLst>
                    <a:ext uri="{FF2B5EF4-FFF2-40B4-BE49-F238E27FC236}">
                      <a16:creationId xmlns:a16="http://schemas.microsoft.com/office/drawing/2014/main" id="{9B72D775-9937-4348-8616-CCA04F027FF7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542;p29">
                  <a:extLst>
                    <a:ext uri="{FF2B5EF4-FFF2-40B4-BE49-F238E27FC236}">
                      <a16:creationId xmlns:a16="http://schemas.microsoft.com/office/drawing/2014/main" id="{340AEEA2-2BC3-4BE0-AAB2-B44F8FFFE0F5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543;p29">
                  <a:extLst>
                    <a:ext uri="{FF2B5EF4-FFF2-40B4-BE49-F238E27FC236}">
                      <a16:creationId xmlns:a16="http://schemas.microsoft.com/office/drawing/2014/main" id="{91FE0393-F223-40BB-B944-7FD2434BED05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544;p29">
                  <a:extLst>
                    <a:ext uri="{FF2B5EF4-FFF2-40B4-BE49-F238E27FC236}">
                      <a16:creationId xmlns:a16="http://schemas.microsoft.com/office/drawing/2014/main" id="{3282C17F-E76C-4E8E-9A37-9A965C951DB9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545;p29">
                  <a:extLst>
                    <a:ext uri="{FF2B5EF4-FFF2-40B4-BE49-F238E27FC236}">
                      <a16:creationId xmlns:a16="http://schemas.microsoft.com/office/drawing/2014/main" id="{E1ECC13E-31EA-4048-BCC7-75CBEF0F1D26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546;p29">
                  <a:extLst>
                    <a:ext uri="{FF2B5EF4-FFF2-40B4-BE49-F238E27FC236}">
                      <a16:creationId xmlns:a16="http://schemas.microsoft.com/office/drawing/2014/main" id="{047D80C6-B9E1-4E49-B9C6-029CCA7A7A4F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547;p29">
                  <a:extLst>
                    <a:ext uri="{FF2B5EF4-FFF2-40B4-BE49-F238E27FC236}">
                      <a16:creationId xmlns:a16="http://schemas.microsoft.com/office/drawing/2014/main" id="{341E2747-471C-4B7A-A061-40BF1295C25B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548;p29">
                  <a:extLst>
                    <a:ext uri="{FF2B5EF4-FFF2-40B4-BE49-F238E27FC236}">
                      <a16:creationId xmlns:a16="http://schemas.microsoft.com/office/drawing/2014/main" id="{E2E5AF32-19E8-4E77-9F16-2EE72A4911D1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549;p29">
                  <a:extLst>
                    <a:ext uri="{FF2B5EF4-FFF2-40B4-BE49-F238E27FC236}">
                      <a16:creationId xmlns:a16="http://schemas.microsoft.com/office/drawing/2014/main" id="{989E9F1D-C0D8-4296-8249-EC463AF895EC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550;p29">
                  <a:extLst>
                    <a:ext uri="{FF2B5EF4-FFF2-40B4-BE49-F238E27FC236}">
                      <a16:creationId xmlns:a16="http://schemas.microsoft.com/office/drawing/2014/main" id="{957106E0-04D9-4DAE-B84C-508218FA4B94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551;p29">
                  <a:extLst>
                    <a:ext uri="{FF2B5EF4-FFF2-40B4-BE49-F238E27FC236}">
                      <a16:creationId xmlns:a16="http://schemas.microsoft.com/office/drawing/2014/main" id="{FB2183D2-78F5-4A9B-8E0C-E701381D0C4F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552;p29">
                  <a:extLst>
                    <a:ext uri="{FF2B5EF4-FFF2-40B4-BE49-F238E27FC236}">
                      <a16:creationId xmlns:a16="http://schemas.microsoft.com/office/drawing/2014/main" id="{17993564-69C7-4F51-83EA-B9BBE3370EAE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553;p29">
                  <a:extLst>
                    <a:ext uri="{FF2B5EF4-FFF2-40B4-BE49-F238E27FC236}">
                      <a16:creationId xmlns:a16="http://schemas.microsoft.com/office/drawing/2014/main" id="{93A86BC1-0560-4AD7-BF3E-0FBE50D9064F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554;p29">
                  <a:extLst>
                    <a:ext uri="{FF2B5EF4-FFF2-40B4-BE49-F238E27FC236}">
                      <a16:creationId xmlns:a16="http://schemas.microsoft.com/office/drawing/2014/main" id="{7BCB6C7A-D63A-479D-9840-E2B646453FD6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555;p29">
                  <a:extLst>
                    <a:ext uri="{FF2B5EF4-FFF2-40B4-BE49-F238E27FC236}">
                      <a16:creationId xmlns:a16="http://schemas.microsoft.com/office/drawing/2014/main" id="{7D28F53C-200A-461D-8374-9E8852B6DF24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556;p29">
                  <a:extLst>
                    <a:ext uri="{FF2B5EF4-FFF2-40B4-BE49-F238E27FC236}">
                      <a16:creationId xmlns:a16="http://schemas.microsoft.com/office/drawing/2014/main" id="{C04F973B-6825-4262-A8AF-7A19B9755C89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557;p29">
                  <a:extLst>
                    <a:ext uri="{FF2B5EF4-FFF2-40B4-BE49-F238E27FC236}">
                      <a16:creationId xmlns:a16="http://schemas.microsoft.com/office/drawing/2014/main" id="{E827A9C6-366D-4A12-883A-536FFB65D06E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558;p29">
                  <a:extLst>
                    <a:ext uri="{FF2B5EF4-FFF2-40B4-BE49-F238E27FC236}">
                      <a16:creationId xmlns:a16="http://schemas.microsoft.com/office/drawing/2014/main" id="{EF679AA5-3AA0-40C9-8187-9650D63AACAF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559;p29">
                  <a:extLst>
                    <a:ext uri="{FF2B5EF4-FFF2-40B4-BE49-F238E27FC236}">
                      <a16:creationId xmlns:a16="http://schemas.microsoft.com/office/drawing/2014/main" id="{35DF4907-DE56-4141-A6E9-F0A012877782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560;p29">
                  <a:extLst>
                    <a:ext uri="{FF2B5EF4-FFF2-40B4-BE49-F238E27FC236}">
                      <a16:creationId xmlns:a16="http://schemas.microsoft.com/office/drawing/2014/main" id="{3E34E2E5-AD47-4720-BE8B-CE96FD08DA84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561;p29">
                  <a:extLst>
                    <a:ext uri="{FF2B5EF4-FFF2-40B4-BE49-F238E27FC236}">
                      <a16:creationId xmlns:a16="http://schemas.microsoft.com/office/drawing/2014/main" id="{836BB019-DB24-438D-B2E3-1A0AD7B9626D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562;p29">
                  <a:extLst>
                    <a:ext uri="{FF2B5EF4-FFF2-40B4-BE49-F238E27FC236}">
                      <a16:creationId xmlns:a16="http://schemas.microsoft.com/office/drawing/2014/main" id="{4F1DB5F5-C61F-4948-9106-89619E77EB66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563;p29">
                  <a:extLst>
                    <a:ext uri="{FF2B5EF4-FFF2-40B4-BE49-F238E27FC236}">
                      <a16:creationId xmlns:a16="http://schemas.microsoft.com/office/drawing/2014/main" id="{CA8B20AD-5DA2-4CA6-9BAC-4F9D349432E7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564;p29">
                  <a:extLst>
                    <a:ext uri="{FF2B5EF4-FFF2-40B4-BE49-F238E27FC236}">
                      <a16:creationId xmlns:a16="http://schemas.microsoft.com/office/drawing/2014/main" id="{34AF6A94-B2AD-4AC8-A636-B7509A85FA25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565;p29">
                  <a:extLst>
                    <a:ext uri="{FF2B5EF4-FFF2-40B4-BE49-F238E27FC236}">
                      <a16:creationId xmlns:a16="http://schemas.microsoft.com/office/drawing/2014/main" id="{97F2BCEF-55A7-4CA0-BD98-4B961453F570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566;p29">
                  <a:extLst>
                    <a:ext uri="{FF2B5EF4-FFF2-40B4-BE49-F238E27FC236}">
                      <a16:creationId xmlns:a16="http://schemas.microsoft.com/office/drawing/2014/main" id="{3F597317-296C-4E92-B7CB-298B086F7742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567;p29">
                  <a:extLst>
                    <a:ext uri="{FF2B5EF4-FFF2-40B4-BE49-F238E27FC236}">
                      <a16:creationId xmlns:a16="http://schemas.microsoft.com/office/drawing/2014/main" id="{DADD6A9A-3DF7-4392-B56A-2E787FC63372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568;p29">
                  <a:extLst>
                    <a:ext uri="{FF2B5EF4-FFF2-40B4-BE49-F238E27FC236}">
                      <a16:creationId xmlns:a16="http://schemas.microsoft.com/office/drawing/2014/main" id="{08E6BE2D-3CAA-4855-8DC6-946DBB60985C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569;p29">
                  <a:extLst>
                    <a:ext uri="{FF2B5EF4-FFF2-40B4-BE49-F238E27FC236}">
                      <a16:creationId xmlns:a16="http://schemas.microsoft.com/office/drawing/2014/main" id="{888D8C09-6022-4585-9B65-A65FBC756BCC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570;p29">
                  <a:extLst>
                    <a:ext uri="{FF2B5EF4-FFF2-40B4-BE49-F238E27FC236}">
                      <a16:creationId xmlns:a16="http://schemas.microsoft.com/office/drawing/2014/main" id="{F1DB38C7-038E-41F7-BA4E-E90AE6FB5BC6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571;p29">
                  <a:extLst>
                    <a:ext uri="{FF2B5EF4-FFF2-40B4-BE49-F238E27FC236}">
                      <a16:creationId xmlns:a16="http://schemas.microsoft.com/office/drawing/2014/main" id="{37A5CBA0-760E-498E-9B08-C282D260F917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572;p29">
                  <a:extLst>
                    <a:ext uri="{FF2B5EF4-FFF2-40B4-BE49-F238E27FC236}">
                      <a16:creationId xmlns:a16="http://schemas.microsoft.com/office/drawing/2014/main" id="{7E04AD96-27EF-4820-80DA-A022387E176A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573;p29">
                  <a:extLst>
                    <a:ext uri="{FF2B5EF4-FFF2-40B4-BE49-F238E27FC236}">
                      <a16:creationId xmlns:a16="http://schemas.microsoft.com/office/drawing/2014/main" id="{BF9D93F6-7751-423D-BB3D-5E058CCA8D90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574;p29">
                  <a:extLst>
                    <a:ext uri="{FF2B5EF4-FFF2-40B4-BE49-F238E27FC236}">
                      <a16:creationId xmlns:a16="http://schemas.microsoft.com/office/drawing/2014/main" id="{8D582F9E-174D-44B0-B67A-660952318ED9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575;p29">
                  <a:extLst>
                    <a:ext uri="{FF2B5EF4-FFF2-40B4-BE49-F238E27FC236}">
                      <a16:creationId xmlns:a16="http://schemas.microsoft.com/office/drawing/2014/main" id="{97354729-83A3-4130-B10B-4E3DF73741AE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576;p29">
                  <a:extLst>
                    <a:ext uri="{FF2B5EF4-FFF2-40B4-BE49-F238E27FC236}">
                      <a16:creationId xmlns:a16="http://schemas.microsoft.com/office/drawing/2014/main" id="{A43710C3-E67F-4A6F-8E53-787F7816526A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577;p29">
                  <a:extLst>
                    <a:ext uri="{FF2B5EF4-FFF2-40B4-BE49-F238E27FC236}">
                      <a16:creationId xmlns:a16="http://schemas.microsoft.com/office/drawing/2014/main" id="{3804DE22-86D6-4CAD-8392-FCF151C0FA3E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578;p29">
                  <a:extLst>
                    <a:ext uri="{FF2B5EF4-FFF2-40B4-BE49-F238E27FC236}">
                      <a16:creationId xmlns:a16="http://schemas.microsoft.com/office/drawing/2014/main" id="{4B5543D6-F2B3-4B7C-B700-4C8AEC3E5977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579;p29">
                  <a:extLst>
                    <a:ext uri="{FF2B5EF4-FFF2-40B4-BE49-F238E27FC236}">
                      <a16:creationId xmlns:a16="http://schemas.microsoft.com/office/drawing/2014/main" id="{CFC362F9-6065-452E-9B75-3EB071A01CAD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580;p29">
                  <a:extLst>
                    <a:ext uri="{FF2B5EF4-FFF2-40B4-BE49-F238E27FC236}">
                      <a16:creationId xmlns:a16="http://schemas.microsoft.com/office/drawing/2014/main" id="{095AE601-AF37-4675-A1EE-3003D6F7AA0A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581;p29">
                  <a:extLst>
                    <a:ext uri="{FF2B5EF4-FFF2-40B4-BE49-F238E27FC236}">
                      <a16:creationId xmlns:a16="http://schemas.microsoft.com/office/drawing/2014/main" id="{A0C73DB2-FC4B-487C-9571-9FDEB1113299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582;p29">
                  <a:extLst>
                    <a:ext uri="{FF2B5EF4-FFF2-40B4-BE49-F238E27FC236}">
                      <a16:creationId xmlns:a16="http://schemas.microsoft.com/office/drawing/2014/main" id="{0D7E7662-3A8A-4B66-B87D-59F82B319C40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583;p29">
                  <a:extLst>
                    <a:ext uri="{FF2B5EF4-FFF2-40B4-BE49-F238E27FC236}">
                      <a16:creationId xmlns:a16="http://schemas.microsoft.com/office/drawing/2014/main" id="{8725618F-D671-425D-ACD8-A2CA626A227B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584;p29">
                  <a:extLst>
                    <a:ext uri="{FF2B5EF4-FFF2-40B4-BE49-F238E27FC236}">
                      <a16:creationId xmlns:a16="http://schemas.microsoft.com/office/drawing/2014/main" id="{3BFA45D6-4232-4D94-8B82-8EA5267374CB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585;p29">
                  <a:extLst>
                    <a:ext uri="{FF2B5EF4-FFF2-40B4-BE49-F238E27FC236}">
                      <a16:creationId xmlns:a16="http://schemas.microsoft.com/office/drawing/2014/main" id="{F92E4C67-D5F6-465C-9408-B625DFCB5C6F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586;p29">
                  <a:extLst>
                    <a:ext uri="{FF2B5EF4-FFF2-40B4-BE49-F238E27FC236}">
                      <a16:creationId xmlns:a16="http://schemas.microsoft.com/office/drawing/2014/main" id="{8A28428D-BF36-43E4-B098-DE3DEAC101CF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587;p29">
                  <a:extLst>
                    <a:ext uri="{FF2B5EF4-FFF2-40B4-BE49-F238E27FC236}">
                      <a16:creationId xmlns:a16="http://schemas.microsoft.com/office/drawing/2014/main" id="{0C0CE99E-3402-41C2-A36D-19B3F4F62EBD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588;p29">
                  <a:extLst>
                    <a:ext uri="{FF2B5EF4-FFF2-40B4-BE49-F238E27FC236}">
                      <a16:creationId xmlns:a16="http://schemas.microsoft.com/office/drawing/2014/main" id="{3DBE4FAE-B6E7-473A-AD62-89F9CCF7EA46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589;p29">
                  <a:extLst>
                    <a:ext uri="{FF2B5EF4-FFF2-40B4-BE49-F238E27FC236}">
                      <a16:creationId xmlns:a16="http://schemas.microsoft.com/office/drawing/2014/main" id="{181C79A6-3D3A-41A9-BAD1-31508894CF5A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590;p29">
                  <a:extLst>
                    <a:ext uri="{FF2B5EF4-FFF2-40B4-BE49-F238E27FC236}">
                      <a16:creationId xmlns:a16="http://schemas.microsoft.com/office/drawing/2014/main" id="{1C3C3BDA-C9C2-4396-81FE-38E3908B5B13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591;p29">
                  <a:extLst>
                    <a:ext uri="{FF2B5EF4-FFF2-40B4-BE49-F238E27FC236}">
                      <a16:creationId xmlns:a16="http://schemas.microsoft.com/office/drawing/2014/main" id="{3C825D6E-E8DD-42E1-8BE2-9F68585516A1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" name="Google Shape;592;p29">
                <a:extLst>
                  <a:ext uri="{FF2B5EF4-FFF2-40B4-BE49-F238E27FC236}">
                    <a16:creationId xmlns:a16="http://schemas.microsoft.com/office/drawing/2014/main" id="{041B508D-E045-46FE-B4DD-34EC477CEFDE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93;p29">
                <a:extLst>
                  <a:ext uri="{FF2B5EF4-FFF2-40B4-BE49-F238E27FC236}">
                    <a16:creationId xmlns:a16="http://schemas.microsoft.com/office/drawing/2014/main" id="{13501C96-1B41-44E5-8861-DA64D12F811B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94;p29">
                <a:extLst>
                  <a:ext uri="{FF2B5EF4-FFF2-40B4-BE49-F238E27FC236}">
                    <a16:creationId xmlns:a16="http://schemas.microsoft.com/office/drawing/2014/main" id="{83E8451B-9C30-4B0A-9FA3-994D6E226D73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95;p29">
                <a:extLst>
                  <a:ext uri="{FF2B5EF4-FFF2-40B4-BE49-F238E27FC236}">
                    <a16:creationId xmlns:a16="http://schemas.microsoft.com/office/drawing/2014/main" id="{3291303C-1824-44E0-868C-A24D97C44B04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96;p29">
                <a:extLst>
                  <a:ext uri="{FF2B5EF4-FFF2-40B4-BE49-F238E27FC236}">
                    <a16:creationId xmlns:a16="http://schemas.microsoft.com/office/drawing/2014/main" id="{7A7A1445-F918-4F0A-9465-EA5BC41F6A66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97;p29">
                <a:extLst>
                  <a:ext uri="{FF2B5EF4-FFF2-40B4-BE49-F238E27FC236}">
                    <a16:creationId xmlns:a16="http://schemas.microsoft.com/office/drawing/2014/main" id="{1B3EE5F9-7666-4FAE-B2C7-D085FF4DF8B2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98;p29">
                <a:extLst>
                  <a:ext uri="{FF2B5EF4-FFF2-40B4-BE49-F238E27FC236}">
                    <a16:creationId xmlns:a16="http://schemas.microsoft.com/office/drawing/2014/main" id="{835929A5-396D-4069-9C3D-F2340804C71B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99;p29">
                <a:extLst>
                  <a:ext uri="{FF2B5EF4-FFF2-40B4-BE49-F238E27FC236}">
                    <a16:creationId xmlns:a16="http://schemas.microsoft.com/office/drawing/2014/main" id="{9D57B4FE-FE70-41B4-A03B-D0FA0E01C80D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00;p29">
                <a:extLst>
                  <a:ext uri="{FF2B5EF4-FFF2-40B4-BE49-F238E27FC236}">
                    <a16:creationId xmlns:a16="http://schemas.microsoft.com/office/drawing/2014/main" id="{0ED5AA0A-EC98-4A7A-8FC0-D101EFB778CC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01;p29">
                <a:extLst>
                  <a:ext uri="{FF2B5EF4-FFF2-40B4-BE49-F238E27FC236}">
                    <a16:creationId xmlns:a16="http://schemas.microsoft.com/office/drawing/2014/main" id="{4C5EAAD6-0379-431C-892C-91AA8C753E17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02;p29">
                <a:extLst>
                  <a:ext uri="{FF2B5EF4-FFF2-40B4-BE49-F238E27FC236}">
                    <a16:creationId xmlns:a16="http://schemas.microsoft.com/office/drawing/2014/main" id="{4ECA8BC3-1967-4FED-A5DD-E65108224144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03;p29">
                <a:extLst>
                  <a:ext uri="{FF2B5EF4-FFF2-40B4-BE49-F238E27FC236}">
                    <a16:creationId xmlns:a16="http://schemas.microsoft.com/office/drawing/2014/main" id="{865955BD-B870-45BF-8AE3-3C4E8E10A8B9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04;p29">
                <a:extLst>
                  <a:ext uri="{FF2B5EF4-FFF2-40B4-BE49-F238E27FC236}">
                    <a16:creationId xmlns:a16="http://schemas.microsoft.com/office/drawing/2014/main" id="{0725DA78-4694-482D-BAA2-FA6D943E4076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05;p29">
                <a:extLst>
                  <a:ext uri="{FF2B5EF4-FFF2-40B4-BE49-F238E27FC236}">
                    <a16:creationId xmlns:a16="http://schemas.microsoft.com/office/drawing/2014/main" id="{14DC099B-C2A6-44CB-9502-85CE3A436A05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06;p29">
                <a:extLst>
                  <a:ext uri="{FF2B5EF4-FFF2-40B4-BE49-F238E27FC236}">
                    <a16:creationId xmlns:a16="http://schemas.microsoft.com/office/drawing/2014/main" id="{AE8ABABC-5276-4251-B4D4-91724E2F3F46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07;p29">
                <a:extLst>
                  <a:ext uri="{FF2B5EF4-FFF2-40B4-BE49-F238E27FC236}">
                    <a16:creationId xmlns:a16="http://schemas.microsoft.com/office/drawing/2014/main" id="{10AAF9DF-74EE-4E97-A1A3-F5F1F0D46AD6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08;p29">
                <a:extLst>
                  <a:ext uri="{FF2B5EF4-FFF2-40B4-BE49-F238E27FC236}">
                    <a16:creationId xmlns:a16="http://schemas.microsoft.com/office/drawing/2014/main" id="{7625B557-613C-4CB9-A7DF-4A063CCA6CC2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09;p29">
                <a:extLst>
                  <a:ext uri="{FF2B5EF4-FFF2-40B4-BE49-F238E27FC236}">
                    <a16:creationId xmlns:a16="http://schemas.microsoft.com/office/drawing/2014/main" id="{CAD54763-3EEB-4865-934F-D6BFF6969D4E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10;p29">
                <a:extLst>
                  <a:ext uri="{FF2B5EF4-FFF2-40B4-BE49-F238E27FC236}">
                    <a16:creationId xmlns:a16="http://schemas.microsoft.com/office/drawing/2014/main" id="{A55BE546-180C-4F91-973A-7315880F2A06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11;p29">
                <a:extLst>
                  <a:ext uri="{FF2B5EF4-FFF2-40B4-BE49-F238E27FC236}">
                    <a16:creationId xmlns:a16="http://schemas.microsoft.com/office/drawing/2014/main" id="{E82C8920-2613-4723-8A87-111FF27FC802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12;p29">
                <a:extLst>
                  <a:ext uri="{FF2B5EF4-FFF2-40B4-BE49-F238E27FC236}">
                    <a16:creationId xmlns:a16="http://schemas.microsoft.com/office/drawing/2014/main" id="{C972ED48-7488-43F4-9009-BDB3738778CA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13;p29">
                <a:extLst>
                  <a:ext uri="{FF2B5EF4-FFF2-40B4-BE49-F238E27FC236}">
                    <a16:creationId xmlns:a16="http://schemas.microsoft.com/office/drawing/2014/main" id="{128F5A34-40D3-4879-95A8-2C7457448879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14;p29">
                <a:extLst>
                  <a:ext uri="{FF2B5EF4-FFF2-40B4-BE49-F238E27FC236}">
                    <a16:creationId xmlns:a16="http://schemas.microsoft.com/office/drawing/2014/main" id="{5ACE8FD2-A826-4570-9D5D-7D2B36E9A75C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15;p29">
                <a:extLst>
                  <a:ext uri="{FF2B5EF4-FFF2-40B4-BE49-F238E27FC236}">
                    <a16:creationId xmlns:a16="http://schemas.microsoft.com/office/drawing/2014/main" id="{C7E751CD-05F0-4338-87A6-EED1514CB7F5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16;p29">
                <a:extLst>
                  <a:ext uri="{FF2B5EF4-FFF2-40B4-BE49-F238E27FC236}">
                    <a16:creationId xmlns:a16="http://schemas.microsoft.com/office/drawing/2014/main" id="{09F5F432-597E-4F88-A6CF-08210570BEED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17;p29">
                <a:extLst>
                  <a:ext uri="{FF2B5EF4-FFF2-40B4-BE49-F238E27FC236}">
                    <a16:creationId xmlns:a16="http://schemas.microsoft.com/office/drawing/2014/main" id="{8B41244A-B8DB-442F-9610-42326BF5C05E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18;p29">
                <a:extLst>
                  <a:ext uri="{FF2B5EF4-FFF2-40B4-BE49-F238E27FC236}">
                    <a16:creationId xmlns:a16="http://schemas.microsoft.com/office/drawing/2014/main" id="{58A8EBF2-9A2C-4496-AA58-E48388C26D92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19;p29">
                <a:extLst>
                  <a:ext uri="{FF2B5EF4-FFF2-40B4-BE49-F238E27FC236}">
                    <a16:creationId xmlns:a16="http://schemas.microsoft.com/office/drawing/2014/main" id="{EA8B0594-40AA-46F5-B6AD-F9974865E51E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20;p29">
                <a:extLst>
                  <a:ext uri="{FF2B5EF4-FFF2-40B4-BE49-F238E27FC236}">
                    <a16:creationId xmlns:a16="http://schemas.microsoft.com/office/drawing/2014/main" id="{E06F1647-57D0-451B-B906-A2373791D0F9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1;p29">
                <a:extLst>
                  <a:ext uri="{FF2B5EF4-FFF2-40B4-BE49-F238E27FC236}">
                    <a16:creationId xmlns:a16="http://schemas.microsoft.com/office/drawing/2014/main" id="{8B2932A8-3695-41CF-AA8C-3C89FD9A853A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2;p29">
                <a:extLst>
                  <a:ext uri="{FF2B5EF4-FFF2-40B4-BE49-F238E27FC236}">
                    <a16:creationId xmlns:a16="http://schemas.microsoft.com/office/drawing/2014/main" id="{6C504214-F8A9-44B9-90D4-F493E3725C8E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23;p29">
                <a:extLst>
                  <a:ext uri="{FF2B5EF4-FFF2-40B4-BE49-F238E27FC236}">
                    <a16:creationId xmlns:a16="http://schemas.microsoft.com/office/drawing/2014/main" id="{0DBB794D-571F-4F0F-8239-C262D92EE046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24;p29">
                <a:extLst>
                  <a:ext uri="{FF2B5EF4-FFF2-40B4-BE49-F238E27FC236}">
                    <a16:creationId xmlns:a16="http://schemas.microsoft.com/office/drawing/2014/main" id="{D1346131-FD98-4D39-A41A-53E0FEC541AA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25;p29">
                <a:extLst>
                  <a:ext uri="{FF2B5EF4-FFF2-40B4-BE49-F238E27FC236}">
                    <a16:creationId xmlns:a16="http://schemas.microsoft.com/office/drawing/2014/main" id="{615F8467-FBCB-4E5A-BFD8-42C6A90120D4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26;p29">
                <a:extLst>
                  <a:ext uri="{FF2B5EF4-FFF2-40B4-BE49-F238E27FC236}">
                    <a16:creationId xmlns:a16="http://schemas.microsoft.com/office/drawing/2014/main" id="{72B6D458-D5D8-4BA4-9B85-BB35DF4FB1D2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27;p29">
                <a:extLst>
                  <a:ext uri="{FF2B5EF4-FFF2-40B4-BE49-F238E27FC236}">
                    <a16:creationId xmlns:a16="http://schemas.microsoft.com/office/drawing/2014/main" id="{6960498E-EE0D-426D-A53B-DF7572CA7F2B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28;p29">
                <a:extLst>
                  <a:ext uri="{FF2B5EF4-FFF2-40B4-BE49-F238E27FC236}">
                    <a16:creationId xmlns:a16="http://schemas.microsoft.com/office/drawing/2014/main" id="{6239225B-0A7A-4380-A0B7-AB8339AF9E8A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29;p29">
                <a:extLst>
                  <a:ext uri="{FF2B5EF4-FFF2-40B4-BE49-F238E27FC236}">
                    <a16:creationId xmlns:a16="http://schemas.microsoft.com/office/drawing/2014/main" id="{41A44568-8705-446E-AA12-9DF41DB09D35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30;p29">
                <a:extLst>
                  <a:ext uri="{FF2B5EF4-FFF2-40B4-BE49-F238E27FC236}">
                    <a16:creationId xmlns:a16="http://schemas.microsoft.com/office/drawing/2014/main" id="{ED23489B-57E0-469C-B358-BE15DE548815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31;p29">
                <a:extLst>
                  <a:ext uri="{FF2B5EF4-FFF2-40B4-BE49-F238E27FC236}">
                    <a16:creationId xmlns:a16="http://schemas.microsoft.com/office/drawing/2014/main" id="{4662E747-8D56-4630-9E79-B60FA800F988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32;p29">
                <a:extLst>
                  <a:ext uri="{FF2B5EF4-FFF2-40B4-BE49-F238E27FC236}">
                    <a16:creationId xmlns:a16="http://schemas.microsoft.com/office/drawing/2014/main" id="{5CF675DA-DA2C-4C55-BCBB-E68F45087223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3;p29">
                <a:extLst>
                  <a:ext uri="{FF2B5EF4-FFF2-40B4-BE49-F238E27FC236}">
                    <a16:creationId xmlns:a16="http://schemas.microsoft.com/office/drawing/2014/main" id="{74502971-0D04-45EB-B389-7F30FE99894C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634;p29">
              <a:extLst>
                <a:ext uri="{FF2B5EF4-FFF2-40B4-BE49-F238E27FC236}">
                  <a16:creationId xmlns:a16="http://schemas.microsoft.com/office/drawing/2014/main" id="{7D6EC352-DEAA-4D75-AFFB-8D53E50C1F30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52;p26">
            <a:extLst>
              <a:ext uri="{FF2B5EF4-FFF2-40B4-BE49-F238E27FC236}">
                <a16:creationId xmlns:a16="http://schemas.microsoft.com/office/drawing/2014/main" id="{19510243-1F63-482C-84F4-7B5F543B26BC}"/>
              </a:ext>
            </a:extLst>
          </p:cNvPr>
          <p:cNvGrpSpPr/>
          <p:nvPr/>
        </p:nvGrpSpPr>
        <p:grpSpPr>
          <a:xfrm>
            <a:off x="45333" y="4166041"/>
            <a:ext cx="378162" cy="689637"/>
            <a:chOff x="-823767" y="1667843"/>
            <a:chExt cx="1580203" cy="2881743"/>
          </a:xfrm>
        </p:grpSpPr>
        <p:sp>
          <p:nvSpPr>
            <p:cNvPr id="264" name="Google Shape;253;p26">
              <a:extLst>
                <a:ext uri="{FF2B5EF4-FFF2-40B4-BE49-F238E27FC236}">
                  <a16:creationId xmlns:a16="http://schemas.microsoft.com/office/drawing/2014/main" id="{5C816A0E-78CC-47E6-89AE-4D418C964B19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54;p26">
              <a:extLst>
                <a:ext uri="{FF2B5EF4-FFF2-40B4-BE49-F238E27FC236}">
                  <a16:creationId xmlns:a16="http://schemas.microsoft.com/office/drawing/2014/main" id="{B84FE589-C46E-4CB2-A921-F23CE5411CEC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55;p26">
              <a:extLst>
                <a:ext uri="{FF2B5EF4-FFF2-40B4-BE49-F238E27FC236}">
                  <a16:creationId xmlns:a16="http://schemas.microsoft.com/office/drawing/2014/main" id="{5A59325D-D789-4105-9C34-A346ACAECB79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56;p26">
              <a:extLst>
                <a:ext uri="{FF2B5EF4-FFF2-40B4-BE49-F238E27FC236}">
                  <a16:creationId xmlns:a16="http://schemas.microsoft.com/office/drawing/2014/main" id="{5086E1DC-C130-48D1-9ED2-9F6FE31D4246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57;p26">
              <a:extLst>
                <a:ext uri="{FF2B5EF4-FFF2-40B4-BE49-F238E27FC236}">
                  <a16:creationId xmlns:a16="http://schemas.microsoft.com/office/drawing/2014/main" id="{1AC6CE5F-F69E-44A6-8BBF-5083BC4F9343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58;p26">
              <a:extLst>
                <a:ext uri="{FF2B5EF4-FFF2-40B4-BE49-F238E27FC236}">
                  <a16:creationId xmlns:a16="http://schemas.microsoft.com/office/drawing/2014/main" id="{C196CFB8-6F30-4FF5-A225-B0DA4B4B5504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59;p26">
              <a:extLst>
                <a:ext uri="{FF2B5EF4-FFF2-40B4-BE49-F238E27FC236}">
                  <a16:creationId xmlns:a16="http://schemas.microsoft.com/office/drawing/2014/main" id="{A93D7826-3755-48C2-A089-14B7B65C9CBC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60;p26">
              <a:extLst>
                <a:ext uri="{FF2B5EF4-FFF2-40B4-BE49-F238E27FC236}">
                  <a16:creationId xmlns:a16="http://schemas.microsoft.com/office/drawing/2014/main" id="{2EC34100-BF97-4B52-B795-216C890C49C2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61;p26">
              <a:extLst>
                <a:ext uri="{FF2B5EF4-FFF2-40B4-BE49-F238E27FC236}">
                  <a16:creationId xmlns:a16="http://schemas.microsoft.com/office/drawing/2014/main" id="{FA4AB408-1DC5-4F14-8A11-C4364901DAE1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62;p26">
              <a:extLst>
                <a:ext uri="{FF2B5EF4-FFF2-40B4-BE49-F238E27FC236}">
                  <a16:creationId xmlns:a16="http://schemas.microsoft.com/office/drawing/2014/main" id="{AA0B4C31-1587-41BE-AB21-94525765AC28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63;p26">
              <a:extLst>
                <a:ext uri="{FF2B5EF4-FFF2-40B4-BE49-F238E27FC236}">
                  <a16:creationId xmlns:a16="http://schemas.microsoft.com/office/drawing/2014/main" id="{B6451BC5-D333-458B-9C0B-B5C0E3EC01AE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64;p26">
              <a:extLst>
                <a:ext uri="{FF2B5EF4-FFF2-40B4-BE49-F238E27FC236}">
                  <a16:creationId xmlns:a16="http://schemas.microsoft.com/office/drawing/2014/main" id="{7C83D212-5165-4BC9-85E5-0EEB4008B89D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65;p26">
              <a:extLst>
                <a:ext uri="{FF2B5EF4-FFF2-40B4-BE49-F238E27FC236}">
                  <a16:creationId xmlns:a16="http://schemas.microsoft.com/office/drawing/2014/main" id="{A1098604-AD36-47D1-A4DC-C459D44BE84D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66;p26">
              <a:extLst>
                <a:ext uri="{FF2B5EF4-FFF2-40B4-BE49-F238E27FC236}">
                  <a16:creationId xmlns:a16="http://schemas.microsoft.com/office/drawing/2014/main" id="{9C178B1B-47DF-4056-B9EF-33B5D498C5E5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67;p26">
              <a:extLst>
                <a:ext uri="{FF2B5EF4-FFF2-40B4-BE49-F238E27FC236}">
                  <a16:creationId xmlns:a16="http://schemas.microsoft.com/office/drawing/2014/main" id="{56DFD473-3D27-4E41-8086-12EFE9794CA6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68;p26">
              <a:extLst>
                <a:ext uri="{FF2B5EF4-FFF2-40B4-BE49-F238E27FC236}">
                  <a16:creationId xmlns:a16="http://schemas.microsoft.com/office/drawing/2014/main" id="{91B2510E-6F60-4916-9B6E-588A962AE5DB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69;p26">
              <a:extLst>
                <a:ext uri="{FF2B5EF4-FFF2-40B4-BE49-F238E27FC236}">
                  <a16:creationId xmlns:a16="http://schemas.microsoft.com/office/drawing/2014/main" id="{2CBC5946-DB8F-40B1-931D-9B7138A6B239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70;p26">
              <a:extLst>
                <a:ext uri="{FF2B5EF4-FFF2-40B4-BE49-F238E27FC236}">
                  <a16:creationId xmlns:a16="http://schemas.microsoft.com/office/drawing/2014/main" id="{B96748DC-A521-4138-8868-81C94F3508EE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71;p26">
              <a:extLst>
                <a:ext uri="{FF2B5EF4-FFF2-40B4-BE49-F238E27FC236}">
                  <a16:creationId xmlns:a16="http://schemas.microsoft.com/office/drawing/2014/main" id="{B973DFD1-8129-4475-B510-305D52E51020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72;p26">
              <a:extLst>
                <a:ext uri="{FF2B5EF4-FFF2-40B4-BE49-F238E27FC236}">
                  <a16:creationId xmlns:a16="http://schemas.microsoft.com/office/drawing/2014/main" id="{A0D14A0A-22A2-4A45-A840-8FE1739531B4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73;p26">
              <a:extLst>
                <a:ext uri="{FF2B5EF4-FFF2-40B4-BE49-F238E27FC236}">
                  <a16:creationId xmlns:a16="http://schemas.microsoft.com/office/drawing/2014/main" id="{9716196E-F00C-47E7-A2A3-3F3F996EAFF6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74;p26">
              <a:extLst>
                <a:ext uri="{FF2B5EF4-FFF2-40B4-BE49-F238E27FC236}">
                  <a16:creationId xmlns:a16="http://schemas.microsoft.com/office/drawing/2014/main" id="{0572D4E9-F384-4978-A2EA-3730401CBA5B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75;p26">
              <a:extLst>
                <a:ext uri="{FF2B5EF4-FFF2-40B4-BE49-F238E27FC236}">
                  <a16:creationId xmlns:a16="http://schemas.microsoft.com/office/drawing/2014/main" id="{17819F16-2F81-418E-AE37-9A13FCFCD1B6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76;p26">
              <a:extLst>
                <a:ext uri="{FF2B5EF4-FFF2-40B4-BE49-F238E27FC236}">
                  <a16:creationId xmlns:a16="http://schemas.microsoft.com/office/drawing/2014/main" id="{25A9A18C-1867-42A9-BE2E-68FAF87751FF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77;p26">
              <a:extLst>
                <a:ext uri="{FF2B5EF4-FFF2-40B4-BE49-F238E27FC236}">
                  <a16:creationId xmlns:a16="http://schemas.microsoft.com/office/drawing/2014/main" id="{925D0FE1-6835-45D2-8F1C-3B8344345F73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78;p26">
              <a:extLst>
                <a:ext uri="{FF2B5EF4-FFF2-40B4-BE49-F238E27FC236}">
                  <a16:creationId xmlns:a16="http://schemas.microsoft.com/office/drawing/2014/main" id="{D5BBDC93-C6A9-44E9-9A97-ACD7B76224E9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79;p26">
              <a:extLst>
                <a:ext uri="{FF2B5EF4-FFF2-40B4-BE49-F238E27FC236}">
                  <a16:creationId xmlns:a16="http://schemas.microsoft.com/office/drawing/2014/main" id="{B7F1912B-457E-4BE9-8A9B-70C336F6E072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80;p26">
              <a:extLst>
                <a:ext uri="{FF2B5EF4-FFF2-40B4-BE49-F238E27FC236}">
                  <a16:creationId xmlns:a16="http://schemas.microsoft.com/office/drawing/2014/main" id="{3967502D-1A03-4FB0-8785-D592AAD2C4EB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81;p26">
              <a:extLst>
                <a:ext uri="{FF2B5EF4-FFF2-40B4-BE49-F238E27FC236}">
                  <a16:creationId xmlns:a16="http://schemas.microsoft.com/office/drawing/2014/main" id="{04915C4C-C199-4F02-8D0A-C0D259E53830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82;p26">
              <a:extLst>
                <a:ext uri="{FF2B5EF4-FFF2-40B4-BE49-F238E27FC236}">
                  <a16:creationId xmlns:a16="http://schemas.microsoft.com/office/drawing/2014/main" id="{08987D9D-04EF-414D-8095-D9831A0993BD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83;p26">
              <a:extLst>
                <a:ext uri="{FF2B5EF4-FFF2-40B4-BE49-F238E27FC236}">
                  <a16:creationId xmlns:a16="http://schemas.microsoft.com/office/drawing/2014/main" id="{4F062B2C-096D-4018-8F25-2E56C46BC357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84;p26">
              <a:extLst>
                <a:ext uri="{FF2B5EF4-FFF2-40B4-BE49-F238E27FC236}">
                  <a16:creationId xmlns:a16="http://schemas.microsoft.com/office/drawing/2014/main" id="{4E2E8854-A544-41F8-B02A-B0A282DB1E6A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85;p26">
              <a:extLst>
                <a:ext uri="{FF2B5EF4-FFF2-40B4-BE49-F238E27FC236}">
                  <a16:creationId xmlns:a16="http://schemas.microsoft.com/office/drawing/2014/main" id="{779C435B-E703-4A8A-858C-144D6BDAFA75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86;p26">
              <a:extLst>
                <a:ext uri="{FF2B5EF4-FFF2-40B4-BE49-F238E27FC236}">
                  <a16:creationId xmlns:a16="http://schemas.microsoft.com/office/drawing/2014/main" id="{079A13F6-6765-4821-9FF1-8171DA3E85C6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87;p26">
              <a:extLst>
                <a:ext uri="{FF2B5EF4-FFF2-40B4-BE49-F238E27FC236}">
                  <a16:creationId xmlns:a16="http://schemas.microsoft.com/office/drawing/2014/main" id="{EA750C13-98F9-4CCC-A197-676FD06D720D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88;p26">
              <a:extLst>
                <a:ext uri="{FF2B5EF4-FFF2-40B4-BE49-F238E27FC236}">
                  <a16:creationId xmlns:a16="http://schemas.microsoft.com/office/drawing/2014/main" id="{0BE08D41-0DE4-460B-A66D-B773AC9DD0D3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89;p26">
              <a:extLst>
                <a:ext uri="{FF2B5EF4-FFF2-40B4-BE49-F238E27FC236}">
                  <a16:creationId xmlns:a16="http://schemas.microsoft.com/office/drawing/2014/main" id="{55EE1712-0FFF-4983-9B99-BFF733EF681B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90;p26">
              <a:extLst>
                <a:ext uri="{FF2B5EF4-FFF2-40B4-BE49-F238E27FC236}">
                  <a16:creationId xmlns:a16="http://schemas.microsoft.com/office/drawing/2014/main" id="{1CFFC692-11B7-4A6A-8005-6A3594DC6FCA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91;p26">
              <a:extLst>
                <a:ext uri="{FF2B5EF4-FFF2-40B4-BE49-F238E27FC236}">
                  <a16:creationId xmlns:a16="http://schemas.microsoft.com/office/drawing/2014/main" id="{D1B75DFD-C15C-4F95-B98A-2A914DD0BC2C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92;p26">
              <a:extLst>
                <a:ext uri="{FF2B5EF4-FFF2-40B4-BE49-F238E27FC236}">
                  <a16:creationId xmlns:a16="http://schemas.microsoft.com/office/drawing/2014/main" id="{1F568E40-A696-4739-B95E-F5A4A4A83F7C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93;p26">
              <a:extLst>
                <a:ext uri="{FF2B5EF4-FFF2-40B4-BE49-F238E27FC236}">
                  <a16:creationId xmlns:a16="http://schemas.microsoft.com/office/drawing/2014/main" id="{E104A88B-25CE-49F3-B6FD-4584FAB6EFE7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94;p26">
              <a:extLst>
                <a:ext uri="{FF2B5EF4-FFF2-40B4-BE49-F238E27FC236}">
                  <a16:creationId xmlns:a16="http://schemas.microsoft.com/office/drawing/2014/main" id="{B1E48ACE-0D37-42B6-9CBD-436C87C1069D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95;p26">
              <a:extLst>
                <a:ext uri="{FF2B5EF4-FFF2-40B4-BE49-F238E27FC236}">
                  <a16:creationId xmlns:a16="http://schemas.microsoft.com/office/drawing/2014/main" id="{6615B4E6-46A4-4FB8-8C1F-71E3D0EF6D4A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96;p26">
              <a:extLst>
                <a:ext uri="{FF2B5EF4-FFF2-40B4-BE49-F238E27FC236}">
                  <a16:creationId xmlns:a16="http://schemas.microsoft.com/office/drawing/2014/main" id="{56B1F841-9291-43BD-864C-610D5FC7EC0B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97;p26">
              <a:extLst>
                <a:ext uri="{FF2B5EF4-FFF2-40B4-BE49-F238E27FC236}">
                  <a16:creationId xmlns:a16="http://schemas.microsoft.com/office/drawing/2014/main" id="{D0120697-518A-4D9C-B739-7206FC4DBDC4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98;p26">
              <a:extLst>
                <a:ext uri="{FF2B5EF4-FFF2-40B4-BE49-F238E27FC236}">
                  <a16:creationId xmlns:a16="http://schemas.microsoft.com/office/drawing/2014/main" id="{E9915031-E470-4167-85EA-1E60ABA92D5A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99;p26">
              <a:extLst>
                <a:ext uri="{FF2B5EF4-FFF2-40B4-BE49-F238E27FC236}">
                  <a16:creationId xmlns:a16="http://schemas.microsoft.com/office/drawing/2014/main" id="{DF0429C2-F83A-4A26-8077-C8DB1BBCA20E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00;p26">
              <a:extLst>
                <a:ext uri="{FF2B5EF4-FFF2-40B4-BE49-F238E27FC236}">
                  <a16:creationId xmlns:a16="http://schemas.microsoft.com/office/drawing/2014/main" id="{134C27E0-1F1F-4CE5-B239-C845C28C267F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01;p26">
              <a:extLst>
                <a:ext uri="{FF2B5EF4-FFF2-40B4-BE49-F238E27FC236}">
                  <a16:creationId xmlns:a16="http://schemas.microsoft.com/office/drawing/2014/main" id="{BBAEBF65-6087-4A2C-8124-53F1458DE0EB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02;p26">
              <a:extLst>
                <a:ext uri="{FF2B5EF4-FFF2-40B4-BE49-F238E27FC236}">
                  <a16:creationId xmlns:a16="http://schemas.microsoft.com/office/drawing/2014/main" id="{CD87C9DB-9DFA-4039-A271-34FE10CF05AE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03;p26">
              <a:extLst>
                <a:ext uri="{FF2B5EF4-FFF2-40B4-BE49-F238E27FC236}">
                  <a16:creationId xmlns:a16="http://schemas.microsoft.com/office/drawing/2014/main" id="{3874AD5A-055D-40A0-940B-2FC2BE699002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04;p26">
              <a:extLst>
                <a:ext uri="{FF2B5EF4-FFF2-40B4-BE49-F238E27FC236}">
                  <a16:creationId xmlns:a16="http://schemas.microsoft.com/office/drawing/2014/main" id="{D298E14A-C3AC-4725-B0A0-E73A705E1312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05;p26">
              <a:extLst>
                <a:ext uri="{FF2B5EF4-FFF2-40B4-BE49-F238E27FC236}">
                  <a16:creationId xmlns:a16="http://schemas.microsoft.com/office/drawing/2014/main" id="{26678C96-BC4B-4691-AB25-D2D47CD7A641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06;p26">
              <a:extLst>
                <a:ext uri="{FF2B5EF4-FFF2-40B4-BE49-F238E27FC236}">
                  <a16:creationId xmlns:a16="http://schemas.microsoft.com/office/drawing/2014/main" id="{BD8114FB-A8D0-4B4B-B966-057D916A1283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07;p26">
              <a:extLst>
                <a:ext uri="{FF2B5EF4-FFF2-40B4-BE49-F238E27FC236}">
                  <a16:creationId xmlns:a16="http://schemas.microsoft.com/office/drawing/2014/main" id="{11072373-5DB2-42E2-8C5B-CCA7801F46E4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08;p26">
              <a:extLst>
                <a:ext uri="{FF2B5EF4-FFF2-40B4-BE49-F238E27FC236}">
                  <a16:creationId xmlns:a16="http://schemas.microsoft.com/office/drawing/2014/main" id="{42826A1E-1822-4FA1-AD41-0B0E2EEEDEC0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09;p26">
              <a:extLst>
                <a:ext uri="{FF2B5EF4-FFF2-40B4-BE49-F238E27FC236}">
                  <a16:creationId xmlns:a16="http://schemas.microsoft.com/office/drawing/2014/main" id="{3110DA94-3598-47AE-B3C5-D6D5181075DA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10;p26">
              <a:extLst>
                <a:ext uri="{FF2B5EF4-FFF2-40B4-BE49-F238E27FC236}">
                  <a16:creationId xmlns:a16="http://schemas.microsoft.com/office/drawing/2014/main" id="{D6AAAEB6-930B-436D-8ED6-8AF3DCD85F50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11;p26">
              <a:extLst>
                <a:ext uri="{FF2B5EF4-FFF2-40B4-BE49-F238E27FC236}">
                  <a16:creationId xmlns:a16="http://schemas.microsoft.com/office/drawing/2014/main" id="{616352EB-145E-499E-84D7-8ED34DE17256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12;p26">
              <a:extLst>
                <a:ext uri="{FF2B5EF4-FFF2-40B4-BE49-F238E27FC236}">
                  <a16:creationId xmlns:a16="http://schemas.microsoft.com/office/drawing/2014/main" id="{FECEF981-B8C6-4B79-831E-1B79C630B06F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13;p26">
              <a:extLst>
                <a:ext uri="{FF2B5EF4-FFF2-40B4-BE49-F238E27FC236}">
                  <a16:creationId xmlns:a16="http://schemas.microsoft.com/office/drawing/2014/main" id="{CE3F676F-7550-43C1-A37E-0C0BD7F630E3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14;p26">
              <a:extLst>
                <a:ext uri="{FF2B5EF4-FFF2-40B4-BE49-F238E27FC236}">
                  <a16:creationId xmlns:a16="http://schemas.microsoft.com/office/drawing/2014/main" id="{B60BCD6A-5973-4AFD-8302-907BB7C72B52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15;p26">
              <a:extLst>
                <a:ext uri="{FF2B5EF4-FFF2-40B4-BE49-F238E27FC236}">
                  <a16:creationId xmlns:a16="http://schemas.microsoft.com/office/drawing/2014/main" id="{B1739550-D5B5-4059-81B4-7BA90181ECD2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16;p26">
              <a:extLst>
                <a:ext uri="{FF2B5EF4-FFF2-40B4-BE49-F238E27FC236}">
                  <a16:creationId xmlns:a16="http://schemas.microsoft.com/office/drawing/2014/main" id="{1BAA5874-4110-4616-AC2B-A518EF20F337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17;p26">
              <a:extLst>
                <a:ext uri="{FF2B5EF4-FFF2-40B4-BE49-F238E27FC236}">
                  <a16:creationId xmlns:a16="http://schemas.microsoft.com/office/drawing/2014/main" id="{488DA81F-616F-417B-9A00-D2BBB3BF4262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18;p26">
              <a:extLst>
                <a:ext uri="{FF2B5EF4-FFF2-40B4-BE49-F238E27FC236}">
                  <a16:creationId xmlns:a16="http://schemas.microsoft.com/office/drawing/2014/main" id="{301BD3F2-60D0-42E9-AF6A-39E8AF30C064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19;p26">
              <a:extLst>
                <a:ext uri="{FF2B5EF4-FFF2-40B4-BE49-F238E27FC236}">
                  <a16:creationId xmlns:a16="http://schemas.microsoft.com/office/drawing/2014/main" id="{BA480CC3-4EF3-494E-9FD7-66B86ED4C959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20;p26">
              <a:extLst>
                <a:ext uri="{FF2B5EF4-FFF2-40B4-BE49-F238E27FC236}">
                  <a16:creationId xmlns:a16="http://schemas.microsoft.com/office/drawing/2014/main" id="{5617FC2A-2CCE-4763-9FEA-02CA9CA56F81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21;p26">
              <a:extLst>
                <a:ext uri="{FF2B5EF4-FFF2-40B4-BE49-F238E27FC236}">
                  <a16:creationId xmlns:a16="http://schemas.microsoft.com/office/drawing/2014/main" id="{007170BF-A3B6-4108-986A-4FA3B9B85FF0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22;p26">
              <a:extLst>
                <a:ext uri="{FF2B5EF4-FFF2-40B4-BE49-F238E27FC236}">
                  <a16:creationId xmlns:a16="http://schemas.microsoft.com/office/drawing/2014/main" id="{BFF6DF0C-A8EE-4171-8D16-70FC7472810C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23;p26">
              <a:extLst>
                <a:ext uri="{FF2B5EF4-FFF2-40B4-BE49-F238E27FC236}">
                  <a16:creationId xmlns:a16="http://schemas.microsoft.com/office/drawing/2014/main" id="{43EC44C3-E7D0-4C64-B731-EC45BC4D7EE9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24;p26">
              <a:extLst>
                <a:ext uri="{FF2B5EF4-FFF2-40B4-BE49-F238E27FC236}">
                  <a16:creationId xmlns:a16="http://schemas.microsoft.com/office/drawing/2014/main" id="{E83532DC-FBF7-4C81-87B3-E6F7028DFD0F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25;p26">
              <a:extLst>
                <a:ext uri="{FF2B5EF4-FFF2-40B4-BE49-F238E27FC236}">
                  <a16:creationId xmlns:a16="http://schemas.microsoft.com/office/drawing/2014/main" id="{70B8D9CA-BB7B-420F-B9D3-6C56454E1639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26;p26">
              <a:extLst>
                <a:ext uri="{FF2B5EF4-FFF2-40B4-BE49-F238E27FC236}">
                  <a16:creationId xmlns:a16="http://schemas.microsoft.com/office/drawing/2014/main" id="{4DCEA3DB-B932-485C-B665-5F5EB6BDDA1C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27;p26">
              <a:extLst>
                <a:ext uri="{FF2B5EF4-FFF2-40B4-BE49-F238E27FC236}">
                  <a16:creationId xmlns:a16="http://schemas.microsoft.com/office/drawing/2014/main" id="{490FA57B-7942-4B83-9B17-AC30CBE09B2D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28;p26">
              <a:extLst>
                <a:ext uri="{FF2B5EF4-FFF2-40B4-BE49-F238E27FC236}">
                  <a16:creationId xmlns:a16="http://schemas.microsoft.com/office/drawing/2014/main" id="{0CBB05A3-28BC-4ABC-9825-07DAC642E01A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29;p26">
              <a:extLst>
                <a:ext uri="{FF2B5EF4-FFF2-40B4-BE49-F238E27FC236}">
                  <a16:creationId xmlns:a16="http://schemas.microsoft.com/office/drawing/2014/main" id="{3D11F9B6-C363-4871-9B6F-EB491403BB98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30;p26">
              <a:extLst>
                <a:ext uri="{FF2B5EF4-FFF2-40B4-BE49-F238E27FC236}">
                  <a16:creationId xmlns:a16="http://schemas.microsoft.com/office/drawing/2014/main" id="{8FEFCF41-AA55-4318-ABB2-0E9389605C5C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31;p26">
              <a:extLst>
                <a:ext uri="{FF2B5EF4-FFF2-40B4-BE49-F238E27FC236}">
                  <a16:creationId xmlns:a16="http://schemas.microsoft.com/office/drawing/2014/main" id="{B9FFDDD5-3E69-4DB9-A6BE-26A6A37AB87E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32;p26">
              <a:extLst>
                <a:ext uri="{FF2B5EF4-FFF2-40B4-BE49-F238E27FC236}">
                  <a16:creationId xmlns:a16="http://schemas.microsoft.com/office/drawing/2014/main" id="{5D34690F-55FE-4606-9B2E-B969EA445FBD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33;p26">
              <a:extLst>
                <a:ext uri="{FF2B5EF4-FFF2-40B4-BE49-F238E27FC236}">
                  <a16:creationId xmlns:a16="http://schemas.microsoft.com/office/drawing/2014/main" id="{AA437542-8DFE-4515-A404-64AD98FEAB50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34;p26">
              <a:extLst>
                <a:ext uri="{FF2B5EF4-FFF2-40B4-BE49-F238E27FC236}">
                  <a16:creationId xmlns:a16="http://schemas.microsoft.com/office/drawing/2014/main" id="{1678E956-330B-4221-8C83-57837AB40B27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35;p26">
              <a:extLst>
                <a:ext uri="{FF2B5EF4-FFF2-40B4-BE49-F238E27FC236}">
                  <a16:creationId xmlns:a16="http://schemas.microsoft.com/office/drawing/2014/main" id="{53A9E8D0-67B6-41B5-9559-154CBDECE1D7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36;p26">
              <a:extLst>
                <a:ext uri="{FF2B5EF4-FFF2-40B4-BE49-F238E27FC236}">
                  <a16:creationId xmlns:a16="http://schemas.microsoft.com/office/drawing/2014/main" id="{D9400030-CE1E-4B9C-8795-B47EF9B10CF8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37;p26">
              <a:extLst>
                <a:ext uri="{FF2B5EF4-FFF2-40B4-BE49-F238E27FC236}">
                  <a16:creationId xmlns:a16="http://schemas.microsoft.com/office/drawing/2014/main" id="{A9A5DCF8-C497-41CB-9FCD-B07770375E16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38;p26">
              <a:extLst>
                <a:ext uri="{FF2B5EF4-FFF2-40B4-BE49-F238E27FC236}">
                  <a16:creationId xmlns:a16="http://schemas.microsoft.com/office/drawing/2014/main" id="{23F8C940-BB51-42A4-9F46-5DD3E3898A69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39;p26">
              <a:extLst>
                <a:ext uri="{FF2B5EF4-FFF2-40B4-BE49-F238E27FC236}">
                  <a16:creationId xmlns:a16="http://schemas.microsoft.com/office/drawing/2014/main" id="{7312A453-673A-48CB-A4DB-4DB0895D1BF9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40;p26">
              <a:extLst>
                <a:ext uri="{FF2B5EF4-FFF2-40B4-BE49-F238E27FC236}">
                  <a16:creationId xmlns:a16="http://schemas.microsoft.com/office/drawing/2014/main" id="{CCC96495-450C-4746-A7D2-4E514809564F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41;p26">
              <a:extLst>
                <a:ext uri="{FF2B5EF4-FFF2-40B4-BE49-F238E27FC236}">
                  <a16:creationId xmlns:a16="http://schemas.microsoft.com/office/drawing/2014/main" id="{448C6483-F7EE-4698-B18B-0F483488F98C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42;p26">
              <a:extLst>
                <a:ext uri="{FF2B5EF4-FFF2-40B4-BE49-F238E27FC236}">
                  <a16:creationId xmlns:a16="http://schemas.microsoft.com/office/drawing/2014/main" id="{65B01830-FE2F-4E92-85CD-F2195448CB1D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43;p26">
              <a:extLst>
                <a:ext uri="{FF2B5EF4-FFF2-40B4-BE49-F238E27FC236}">
                  <a16:creationId xmlns:a16="http://schemas.microsoft.com/office/drawing/2014/main" id="{AC95D1CD-B91C-4396-9229-7625B32D8F14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44;p26">
              <a:extLst>
                <a:ext uri="{FF2B5EF4-FFF2-40B4-BE49-F238E27FC236}">
                  <a16:creationId xmlns:a16="http://schemas.microsoft.com/office/drawing/2014/main" id="{CA597E7C-F52E-4852-A9A6-DE2EE0723D9C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45;p26">
              <a:extLst>
                <a:ext uri="{FF2B5EF4-FFF2-40B4-BE49-F238E27FC236}">
                  <a16:creationId xmlns:a16="http://schemas.microsoft.com/office/drawing/2014/main" id="{1B77AFF9-2249-4880-8908-E45A04C724AE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46;p26">
              <a:extLst>
                <a:ext uri="{FF2B5EF4-FFF2-40B4-BE49-F238E27FC236}">
                  <a16:creationId xmlns:a16="http://schemas.microsoft.com/office/drawing/2014/main" id="{AC07AF6D-77D5-4BCB-8AD8-457FCC2992E6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47;p26">
              <a:extLst>
                <a:ext uri="{FF2B5EF4-FFF2-40B4-BE49-F238E27FC236}">
                  <a16:creationId xmlns:a16="http://schemas.microsoft.com/office/drawing/2014/main" id="{25246314-43D5-4BBD-B161-60FEED2C7C80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48;p26">
              <a:extLst>
                <a:ext uri="{FF2B5EF4-FFF2-40B4-BE49-F238E27FC236}">
                  <a16:creationId xmlns:a16="http://schemas.microsoft.com/office/drawing/2014/main" id="{6A661D48-E25B-44CC-8890-F0C16BD32288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49;p26">
              <a:extLst>
                <a:ext uri="{FF2B5EF4-FFF2-40B4-BE49-F238E27FC236}">
                  <a16:creationId xmlns:a16="http://schemas.microsoft.com/office/drawing/2014/main" id="{C2AF5F21-9399-4FC5-A46F-E84808435E43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50;p26">
              <a:extLst>
                <a:ext uri="{FF2B5EF4-FFF2-40B4-BE49-F238E27FC236}">
                  <a16:creationId xmlns:a16="http://schemas.microsoft.com/office/drawing/2014/main" id="{484BCB3B-303C-4BE9-9955-17C49A08F35C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51;p26">
              <a:extLst>
                <a:ext uri="{FF2B5EF4-FFF2-40B4-BE49-F238E27FC236}">
                  <a16:creationId xmlns:a16="http://schemas.microsoft.com/office/drawing/2014/main" id="{F90AAAFE-2FAD-43E3-8308-541BDF2748BB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52;p26">
              <a:extLst>
                <a:ext uri="{FF2B5EF4-FFF2-40B4-BE49-F238E27FC236}">
                  <a16:creationId xmlns:a16="http://schemas.microsoft.com/office/drawing/2014/main" id="{CCD452A2-2BEE-4C77-A468-7B14F4F982FC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53;p26">
              <a:extLst>
                <a:ext uri="{FF2B5EF4-FFF2-40B4-BE49-F238E27FC236}">
                  <a16:creationId xmlns:a16="http://schemas.microsoft.com/office/drawing/2014/main" id="{AD2972A5-70A8-491F-99D8-9ABBF4246EF5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54;p26">
              <a:extLst>
                <a:ext uri="{FF2B5EF4-FFF2-40B4-BE49-F238E27FC236}">
                  <a16:creationId xmlns:a16="http://schemas.microsoft.com/office/drawing/2014/main" id="{B1A7553A-5E99-44D4-A6C5-3B7002B3BF28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55;p26">
              <a:extLst>
                <a:ext uri="{FF2B5EF4-FFF2-40B4-BE49-F238E27FC236}">
                  <a16:creationId xmlns:a16="http://schemas.microsoft.com/office/drawing/2014/main" id="{AC078B52-9B4F-4FF3-9CBE-A4CE89E58A54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56;p26">
              <a:extLst>
                <a:ext uri="{FF2B5EF4-FFF2-40B4-BE49-F238E27FC236}">
                  <a16:creationId xmlns:a16="http://schemas.microsoft.com/office/drawing/2014/main" id="{9E3FBBFB-34AF-4AE2-9D99-9856459CFAAE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57;p26">
              <a:extLst>
                <a:ext uri="{FF2B5EF4-FFF2-40B4-BE49-F238E27FC236}">
                  <a16:creationId xmlns:a16="http://schemas.microsoft.com/office/drawing/2014/main" id="{337124D1-4EBB-4A8B-ABDD-E586FBB7B5B1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58;p26">
              <a:extLst>
                <a:ext uri="{FF2B5EF4-FFF2-40B4-BE49-F238E27FC236}">
                  <a16:creationId xmlns:a16="http://schemas.microsoft.com/office/drawing/2014/main" id="{C86FDD65-51F8-496F-A31D-6014A4AACC2E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59;p26">
              <a:extLst>
                <a:ext uri="{FF2B5EF4-FFF2-40B4-BE49-F238E27FC236}">
                  <a16:creationId xmlns:a16="http://schemas.microsoft.com/office/drawing/2014/main" id="{3145ED3D-4B28-4EA1-9A75-4D84E5F7587B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60;p26">
              <a:extLst>
                <a:ext uri="{FF2B5EF4-FFF2-40B4-BE49-F238E27FC236}">
                  <a16:creationId xmlns:a16="http://schemas.microsoft.com/office/drawing/2014/main" id="{299250E1-3305-44EE-BFBC-2661E47EB156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61;p26">
              <a:extLst>
                <a:ext uri="{FF2B5EF4-FFF2-40B4-BE49-F238E27FC236}">
                  <a16:creationId xmlns:a16="http://schemas.microsoft.com/office/drawing/2014/main" id="{F320950D-0958-473E-8197-D5E2AE5405A9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62;p26">
              <a:extLst>
                <a:ext uri="{FF2B5EF4-FFF2-40B4-BE49-F238E27FC236}">
                  <a16:creationId xmlns:a16="http://schemas.microsoft.com/office/drawing/2014/main" id="{B6E36F1A-07DB-4E1A-8279-348897EE50BD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63;p26">
              <a:extLst>
                <a:ext uri="{FF2B5EF4-FFF2-40B4-BE49-F238E27FC236}">
                  <a16:creationId xmlns:a16="http://schemas.microsoft.com/office/drawing/2014/main" id="{BE4A9CC7-3316-4D90-9CD1-45615418B8B0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64;p26">
              <a:extLst>
                <a:ext uri="{FF2B5EF4-FFF2-40B4-BE49-F238E27FC236}">
                  <a16:creationId xmlns:a16="http://schemas.microsoft.com/office/drawing/2014/main" id="{CEF99180-99F7-419A-B895-55D6CC24457A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65;p26">
              <a:extLst>
                <a:ext uri="{FF2B5EF4-FFF2-40B4-BE49-F238E27FC236}">
                  <a16:creationId xmlns:a16="http://schemas.microsoft.com/office/drawing/2014/main" id="{324825E4-9B86-4DA0-BB01-DEEBC99B078A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66;p26">
              <a:extLst>
                <a:ext uri="{FF2B5EF4-FFF2-40B4-BE49-F238E27FC236}">
                  <a16:creationId xmlns:a16="http://schemas.microsoft.com/office/drawing/2014/main" id="{02426A3C-6517-423E-BF9E-751D89099D96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67;p26">
              <a:extLst>
                <a:ext uri="{FF2B5EF4-FFF2-40B4-BE49-F238E27FC236}">
                  <a16:creationId xmlns:a16="http://schemas.microsoft.com/office/drawing/2014/main" id="{E3194867-6491-478B-B4B7-9FE86E68F9AB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68;p26">
              <a:extLst>
                <a:ext uri="{FF2B5EF4-FFF2-40B4-BE49-F238E27FC236}">
                  <a16:creationId xmlns:a16="http://schemas.microsoft.com/office/drawing/2014/main" id="{900A9A83-5954-4B12-A51F-6F186E4FADEF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69;p26">
              <a:extLst>
                <a:ext uri="{FF2B5EF4-FFF2-40B4-BE49-F238E27FC236}">
                  <a16:creationId xmlns:a16="http://schemas.microsoft.com/office/drawing/2014/main" id="{EAAABDF1-0462-462B-A9FC-94DC66BCF3F8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70;p26">
              <a:extLst>
                <a:ext uri="{FF2B5EF4-FFF2-40B4-BE49-F238E27FC236}">
                  <a16:creationId xmlns:a16="http://schemas.microsoft.com/office/drawing/2014/main" id="{ECAFD237-C22E-435D-9A05-3F647612454C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71;p26">
              <a:extLst>
                <a:ext uri="{FF2B5EF4-FFF2-40B4-BE49-F238E27FC236}">
                  <a16:creationId xmlns:a16="http://schemas.microsoft.com/office/drawing/2014/main" id="{3BEAB7A8-2E21-4E2B-9CE8-01ACB2C386E4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72;p26">
              <a:extLst>
                <a:ext uri="{FF2B5EF4-FFF2-40B4-BE49-F238E27FC236}">
                  <a16:creationId xmlns:a16="http://schemas.microsoft.com/office/drawing/2014/main" id="{8F0B97C5-D21C-4004-B186-CE722DEFB2F0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73;p26">
              <a:extLst>
                <a:ext uri="{FF2B5EF4-FFF2-40B4-BE49-F238E27FC236}">
                  <a16:creationId xmlns:a16="http://schemas.microsoft.com/office/drawing/2014/main" id="{2E034EB5-14A1-455E-A507-101331F80627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74;p26">
              <a:extLst>
                <a:ext uri="{FF2B5EF4-FFF2-40B4-BE49-F238E27FC236}">
                  <a16:creationId xmlns:a16="http://schemas.microsoft.com/office/drawing/2014/main" id="{A7036AEC-7669-4946-87DC-DB41BA75BC98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75;p26">
              <a:extLst>
                <a:ext uri="{FF2B5EF4-FFF2-40B4-BE49-F238E27FC236}">
                  <a16:creationId xmlns:a16="http://schemas.microsoft.com/office/drawing/2014/main" id="{01F2D844-5283-4BF4-8919-B15F3BEFFC4A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76;p26">
              <a:extLst>
                <a:ext uri="{FF2B5EF4-FFF2-40B4-BE49-F238E27FC236}">
                  <a16:creationId xmlns:a16="http://schemas.microsoft.com/office/drawing/2014/main" id="{C6D00B2F-D104-4EEC-8BD3-BAD355F9BD31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77;p26">
              <a:extLst>
                <a:ext uri="{FF2B5EF4-FFF2-40B4-BE49-F238E27FC236}">
                  <a16:creationId xmlns:a16="http://schemas.microsoft.com/office/drawing/2014/main" id="{F882E123-D17A-41C7-A072-99F8C196A18A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78;p26">
              <a:extLst>
                <a:ext uri="{FF2B5EF4-FFF2-40B4-BE49-F238E27FC236}">
                  <a16:creationId xmlns:a16="http://schemas.microsoft.com/office/drawing/2014/main" id="{00AFDDB4-ABF1-4D74-BE5B-555DC9748948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79;p26">
              <a:extLst>
                <a:ext uri="{FF2B5EF4-FFF2-40B4-BE49-F238E27FC236}">
                  <a16:creationId xmlns:a16="http://schemas.microsoft.com/office/drawing/2014/main" id="{A910EAB5-229C-4E3E-904A-E4C5315027C4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80;p26">
              <a:extLst>
                <a:ext uri="{FF2B5EF4-FFF2-40B4-BE49-F238E27FC236}">
                  <a16:creationId xmlns:a16="http://schemas.microsoft.com/office/drawing/2014/main" id="{4C214B2F-5DB9-4B45-884D-1F88ABE04631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81;p26">
              <a:extLst>
                <a:ext uri="{FF2B5EF4-FFF2-40B4-BE49-F238E27FC236}">
                  <a16:creationId xmlns:a16="http://schemas.microsoft.com/office/drawing/2014/main" id="{EF03AAC1-40CA-46A1-B46C-60F644425891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82;p26">
              <a:extLst>
                <a:ext uri="{FF2B5EF4-FFF2-40B4-BE49-F238E27FC236}">
                  <a16:creationId xmlns:a16="http://schemas.microsoft.com/office/drawing/2014/main" id="{9709E693-DD68-4B9A-B331-EF92F404E702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83;p26">
              <a:extLst>
                <a:ext uri="{FF2B5EF4-FFF2-40B4-BE49-F238E27FC236}">
                  <a16:creationId xmlns:a16="http://schemas.microsoft.com/office/drawing/2014/main" id="{EC89B2CF-46A8-4F83-B980-6385409B8609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84;p26">
              <a:extLst>
                <a:ext uri="{FF2B5EF4-FFF2-40B4-BE49-F238E27FC236}">
                  <a16:creationId xmlns:a16="http://schemas.microsoft.com/office/drawing/2014/main" id="{E68FAAAE-D9E8-4CD5-A42F-527FAAAE8C61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85;p26">
              <a:extLst>
                <a:ext uri="{FF2B5EF4-FFF2-40B4-BE49-F238E27FC236}">
                  <a16:creationId xmlns:a16="http://schemas.microsoft.com/office/drawing/2014/main" id="{933E27B3-E75F-4746-9E83-37165B14C52D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86;p26">
              <a:extLst>
                <a:ext uri="{FF2B5EF4-FFF2-40B4-BE49-F238E27FC236}">
                  <a16:creationId xmlns:a16="http://schemas.microsoft.com/office/drawing/2014/main" id="{E88B8ABD-6FCB-4A91-9754-8A00F60F175C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87;p26">
              <a:extLst>
                <a:ext uri="{FF2B5EF4-FFF2-40B4-BE49-F238E27FC236}">
                  <a16:creationId xmlns:a16="http://schemas.microsoft.com/office/drawing/2014/main" id="{8EF24C13-DA04-4367-9B75-E85072665838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88;p26">
              <a:extLst>
                <a:ext uri="{FF2B5EF4-FFF2-40B4-BE49-F238E27FC236}">
                  <a16:creationId xmlns:a16="http://schemas.microsoft.com/office/drawing/2014/main" id="{F6098CDD-1D82-4970-A45F-1D804F2C51E9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389;p26">
              <a:extLst>
                <a:ext uri="{FF2B5EF4-FFF2-40B4-BE49-F238E27FC236}">
                  <a16:creationId xmlns:a16="http://schemas.microsoft.com/office/drawing/2014/main" id="{28CE6E17-3CED-403E-B4A4-BA23E7325ECF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390;p26">
              <a:extLst>
                <a:ext uri="{FF2B5EF4-FFF2-40B4-BE49-F238E27FC236}">
                  <a16:creationId xmlns:a16="http://schemas.microsoft.com/office/drawing/2014/main" id="{24A9B1CB-E4CB-4F28-A380-84C07AF415FD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391;p26">
              <a:extLst>
                <a:ext uri="{FF2B5EF4-FFF2-40B4-BE49-F238E27FC236}">
                  <a16:creationId xmlns:a16="http://schemas.microsoft.com/office/drawing/2014/main" id="{855B74FE-7FAC-4CDE-8B80-E0415D6CCF80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392;p26">
              <a:extLst>
                <a:ext uri="{FF2B5EF4-FFF2-40B4-BE49-F238E27FC236}">
                  <a16:creationId xmlns:a16="http://schemas.microsoft.com/office/drawing/2014/main" id="{C8BD15B7-A0FC-4ECA-8012-EDFF83FD0138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393;p26">
              <a:extLst>
                <a:ext uri="{FF2B5EF4-FFF2-40B4-BE49-F238E27FC236}">
                  <a16:creationId xmlns:a16="http://schemas.microsoft.com/office/drawing/2014/main" id="{2870D1B2-C0BE-4B97-9A23-CADBE01FA140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394;p26">
              <a:extLst>
                <a:ext uri="{FF2B5EF4-FFF2-40B4-BE49-F238E27FC236}">
                  <a16:creationId xmlns:a16="http://schemas.microsoft.com/office/drawing/2014/main" id="{036BE61F-9E9C-49FF-96E3-41C013EB6210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395;p26">
              <a:extLst>
                <a:ext uri="{FF2B5EF4-FFF2-40B4-BE49-F238E27FC236}">
                  <a16:creationId xmlns:a16="http://schemas.microsoft.com/office/drawing/2014/main" id="{ADD3950B-7080-473C-A393-F62F979F8FBA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396;p26">
              <a:extLst>
                <a:ext uri="{FF2B5EF4-FFF2-40B4-BE49-F238E27FC236}">
                  <a16:creationId xmlns:a16="http://schemas.microsoft.com/office/drawing/2014/main" id="{336EC64D-D420-48D7-9372-718D4163EE28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397;p26">
              <a:extLst>
                <a:ext uri="{FF2B5EF4-FFF2-40B4-BE49-F238E27FC236}">
                  <a16:creationId xmlns:a16="http://schemas.microsoft.com/office/drawing/2014/main" id="{F16CDE16-CB74-48CC-B92A-C70671ED3352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398;p26">
              <a:extLst>
                <a:ext uri="{FF2B5EF4-FFF2-40B4-BE49-F238E27FC236}">
                  <a16:creationId xmlns:a16="http://schemas.microsoft.com/office/drawing/2014/main" id="{F7F6DADE-57C6-4F2C-AEE6-2BD8BEDA228F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399;p26">
              <a:extLst>
                <a:ext uri="{FF2B5EF4-FFF2-40B4-BE49-F238E27FC236}">
                  <a16:creationId xmlns:a16="http://schemas.microsoft.com/office/drawing/2014/main" id="{E8000CED-CDCC-404B-A41E-BDA5835EA026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00;p26">
              <a:extLst>
                <a:ext uri="{FF2B5EF4-FFF2-40B4-BE49-F238E27FC236}">
                  <a16:creationId xmlns:a16="http://schemas.microsoft.com/office/drawing/2014/main" id="{16A41D4F-177E-4CFF-A342-86D2E97A6115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01;p26">
              <a:extLst>
                <a:ext uri="{FF2B5EF4-FFF2-40B4-BE49-F238E27FC236}">
                  <a16:creationId xmlns:a16="http://schemas.microsoft.com/office/drawing/2014/main" id="{458EA6B4-AA0F-4509-A4A2-6ED3211AF7B3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02;p26">
              <a:extLst>
                <a:ext uri="{FF2B5EF4-FFF2-40B4-BE49-F238E27FC236}">
                  <a16:creationId xmlns:a16="http://schemas.microsoft.com/office/drawing/2014/main" id="{3458621E-5784-4A08-A801-AA3D72D02C42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63385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A9E8E40-DA48-47B1-B6C0-BE19B468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497"/>
            <a:ext cx="9144000" cy="1886505"/>
          </a:xfrm>
          <a:prstGeom prst="rect">
            <a:avLst/>
          </a:prstGeom>
        </p:spPr>
      </p:pic>
      <p:sp>
        <p:nvSpPr>
          <p:cNvPr id="47" name="Google Shape;788;p32">
            <a:extLst>
              <a:ext uri="{FF2B5EF4-FFF2-40B4-BE49-F238E27FC236}">
                <a16:creationId xmlns:a16="http://schemas.microsoft.com/office/drawing/2014/main" id="{24FAE4D6-5997-47B0-83F0-F332056098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1237979"/>
            <a:ext cx="2538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As-is process</a:t>
            </a:r>
            <a:endParaRPr dirty="0"/>
          </a:p>
        </p:txBody>
      </p:sp>
      <p:sp>
        <p:nvSpPr>
          <p:cNvPr id="49" name="Google Shape;431;p28">
            <a:extLst>
              <a:ext uri="{FF2B5EF4-FFF2-40B4-BE49-F238E27FC236}">
                <a16:creationId xmlns:a16="http://schemas.microsoft.com/office/drawing/2014/main" id="{A493EE36-A846-42FB-AFFB-CC35F12D3610}"/>
              </a:ext>
            </a:extLst>
          </p:cNvPr>
          <p:cNvSpPr txBox="1">
            <a:spLocks/>
          </p:cNvSpPr>
          <p:nvPr/>
        </p:nvSpPr>
        <p:spPr>
          <a:xfrm>
            <a:off x="3622050" y="657058"/>
            <a:ext cx="1679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01 </a:t>
            </a:r>
            <a:br>
              <a:rPr lang="de-CH" dirty="0"/>
            </a:b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case</a:t>
            </a:r>
            <a:endParaRPr lang="de-CH" dirty="0"/>
          </a:p>
        </p:txBody>
      </p:sp>
      <p:sp>
        <p:nvSpPr>
          <p:cNvPr id="50" name="Google Shape;432;p28">
            <a:extLst>
              <a:ext uri="{FF2B5EF4-FFF2-40B4-BE49-F238E27FC236}">
                <a16:creationId xmlns:a16="http://schemas.microsoft.com/office/drawing/2014/main" id="{CB76E900-D26A-463A-A5F9-EBB756399515}"/>
              </a:ext>
            </a:extLst>
          </p:cNvPr>
          <p:cNvSpPr txBox="1">
            <a:spLocks/>
          </p:cNvSpPr>
          <p:nvPr/>
        </p:nvSpPr>
        <p:spPr>
          <a:xfrm>
            <a:off x="7687154" y="547878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0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/>
              <a:t>What is the Use Case?</a:t>
            </a:r>
            <a:endParaRPr lang="en-US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A011B2B-A561-416B-BF53-8590936195EB}"/>
              </a:ext>
            </a:extLst>
          </p:cNvPr>
          <p:cNvSpPr/>
          <p:nvPr/>
        </p:nvSpPr>
        <p:spPr>
          <a:xfrm>
            <a:off x="7022846" y="1702317"/>
            <a:ext cx="753232" cy="753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Google Shape;165;p26">
            <a:extLst>
              <a:ext uri="{FF2B5EF4-FFF2-40B4-BE49-F238E27FC236}">
                <a16:creationId xmlns:a16="http://schemas.microsoft.com/office/drawing/2014/main" id="{E60D5FD1-81AB-4229-8714-DF23C9EFACE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220BB11-7576-40AF-A6F5-B673559BAF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1" name="FHNW">
            <a:extLst>
              <a:ext uri="{FF2B5EF4-FFF2-40B4-BE49-F238E27FC236}">
                <a16:creationId xmlns:a16="http://schemas.microsoft.com/office/drawing/2014/main" id="{6FE68518-8510-4782-B679-7CD415993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538;p29">
            <a:extLst>
              <a:ext uri="{FF2B5EF4-FFF2-40B4-BE49-F238E27FC236}">
                <a16:creationId xmlns:a16="http://schemas.microsoft.com/office/drawing/2014/main" id="{A55F5897-0EBD-4DFD-934B-0733A0F5D623}"/>
              </a:ext>
            </a:extLst>
          </p:cNvPr>
          <p:cNvGrpSpPr/>
          <p:nvPr/>
        </p:nvGrpSpPr>
        <p:grpSpPr>
          <a:xfrm>
            <a:off x="8250866" y="3381153"/>
            <a:ext cx="828280" cy="1726296"/>
            <a:chOff x="7352169" y="1792626"/>
            <a:chExt cx="1333531" cy="2916217"/>
          </a:xfrm>
        </p:grpSpPr>
        <p:grpSp>
          <p:nvGrpSpPr>
            <p:cNvPr id="13" name="Google Shape;539;p29">
              <a:extLst>
                <a:ext uri="{FF2B5EF4-FFF2-40B4-BE49-F238E27FC236}">
                  <a16:creationId xmlns:a16="http://schemas.microsoft.com/office/drawing/2014/main" id="{3F501213-3837-4E9C-8CD3-4AB2FB375544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5" name="Google Shape;540;p29">
                <a:extLst>
                  <a:ext uri="{FF2B5EF4-FFF2-40B4-BE49-F238E27FC236}">
                    <a16:creationId xmlns:a16="http://schemas.microsoft.com/office/drawing/2014/main" id="{40CBE431-A333-4067-B92B-6CFBF6B648B5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61" name="Google Shape;541;p29">
                  <a:extLst>
                    <a:ext uri="{FF2B5EF4-FFF2-40B4-BE49-F238E27FC236}">
                      <a16:creationId xmlns:a16="http://schemas.microsoft.com/office/drawing/2014/main" id="{BB964AD4-7B32-45CF-A7DD-E3F37D54F83C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542;p29">
                  <a:extLst>
                    <a:ext uri="{FF2B5EF4-FFF2-40B4-BE49-F238E27FC236}">
                      <a16:creationId xmlns:a16="http://schemas.microsoft.com/office/drawing/2014/main" id="{128F07E0-B15C-4BBD-BB4B-0AF752413F19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543;p29">
                  <a:extLst>
                    <a:ext uri="{FF2B5EF4-FFF2-40B4-BE49-F238E27FC236}">
                      <a16:creationId xmlns:a16="http://schemas.microsoft.com/office/drawing/2014/main" id="{BD870506-1525-46E5-9433-9DC79D6C9A8F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544;p29">
                  <a:extLst>
                    <a:ext uri="{FF2B5EF4-FFF2-40B4-BE49-F238E27FC236}">
                      <a16:creationId xmlns:a16="http://schemas.microsoft.com/office/drawing/2014/main" id="{D516DC92-ED47-4EC3-8866-8C480D228776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545;p29">
                  <a:extLst>
                    <a:ext uri="{FF2B5EF4-FFF2-40B4-BE49-F238E27FC236}">
                      <a16:creationId xmlns:a16="http://schemas.microsoft.com/office/drawing/2014/main" id="{9106B2B8-9989-4CBF-9F44-C16288439AFF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546;p29">
                  <a:extLst>
                    <a:ext uri="{FF2B5EF4-FFF2-40B4-BE49-F238E27FC236}">
                      <a16:creationId xmlns:a16="http://schemas.microsoft.com/office/drawing/2014/main" id="{414B6DE4-2977-46A5-9BA7-782DFF0FB7E1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547;p29">
                  <a:extLst>
                    <a:ext uri="{FF2B5EF4-FFF2-40B4-BE49-F238E27FC236}">
                      <a16:creationId xmlns:a16="http://schemas.microsoft.com/office/drawing/2014/main" id="{B681616E-E2ED-4BEC-918B-281944D24651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548;p29">
                  <a:extLst>
                    <a:ext uri="{FF2B5EF4-FFF2-40B4-BE49-F238E27FC236}">
                      <a16:creationId xmlns:a16="http://schemas.microsoft.com/office/drawing/2014/main" id="{37FD25E6-3882-4AB0-B9AD-E920BE03F341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549;p29">
                  <a:extLst>
                    <a:ext uri="{FF2B5EF4-FFF2-40B4-BE49-F238E27FC236}">
                      <a16:creationId xmlns:a16="http://schemas.microsoft.com/office/drawing/2014/main" id="{0E63DFF1-C438-4D4F-A07F-0A5FCF1C7142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550;p29">
                  <a:extLst>
                    <a:ext uri="{FF2B5EF4-FFF2-40B4-BE49-F238E27FC236}">
                      <a16:creationId xmlns:a16="http://schemas.microsoft.com/office/drawing/2014/main" id="{DE9FF74C-2739-42AC-AD67-F24AFC2E9E65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551;p29">
                  <a:extLst>
                    <a:ext uri="{FF2B5EF4-FFF2-40B4-BE49-F238E27FC236}">
                      <a16:creationId xmlns:a16="http://schemas.microsoft.com/office/drawing/2014/main" id="{9F00E88F-48AE-467E-BAB7-378243AC2435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552;p29">
                  <a:extLst>
                    <a:ext uri="{FF2B5EF4-FFF2-40B4-BE49-F238E27FC236}">
                      <a16:creationId xmlns:a16="http://schemas.microsoft.com/office/drawing/2014/main" id="{7D790C73-6077-4D53-89FD-3AE335D6B453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553;p29">
                  <a:extLst>
                    <a:ext uri="{FF2B5EF4-FFF2-40B4-BE49-F238E27FC236}">
                      <a16:creationId xmlns:a16="http://schemas.microsoft.com/office/drawing/2014/main" id="{A8DD4197-5E36-4729-B89F-E03DA44F7539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554;p29">
                  <a:extLst>
                    <a:ext uri="{FF2B5EF4-FFF2-40B4-BE49-F238E27FC236}">
                      <a16:creationId xmlns:a16="http://schemas.microsoft.com/office/drawing/2014/main" id="{541165F9-6A35-47E1-BB14-EE7944239074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555;p29">
                  <a:extLst>
                    <a:ext uri="{FF2B5EF4-FFF2-40B4-BE49-F238E27FC236}">
                      <a16:creationId xmlns:a16="http://schemas.microsoft.com/office/drawing/2014/main" id="{4E3241DA-AF30-40BD-89BE-E4EA41B11191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556;p29">
                  <a:extLst>
                    <a:ext uri="{FF2B5EF4-FFF2-40B4-BE49-F238E27FC236}">
                      <a16:creationId xmlns:a16="http://schemas.microsoft.com/office/drawing/2014/main" id="{DF1C4FBB-ADC2-4669-8899-238FC0897A4E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557;p29">
                  <a:extLst>
                    <a:ext uri="{FF2B5EF4-FFF2-40B4-BE49-F238E27FC236}">
                      <a16:creationId xmlns:a16="http://schemas.microsoft.com/office/drawing/2014/main" id="{1A2F5D95-0108-4AD8-9A51-6001BB00E20B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558;p29">
                  <a:extLst>
                    <a:ext uri="{FF2B5EF4-FFF2-40B4-BE49-F238E27FC236}">
                      <a16:creationId xmlns:a16="http://schemas.microsoft.com/office/drawing/2014/main" id="{B576B650-592B-405A-8853-7A7D5AFF7D3D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559;p29">
                  <a:extLst>
                    <a:ext uri="{FF2B5EF4-FFF2-40B4-BE49-F238E27FC236}">
                      <a16:creationId xmlns:a16="http://schemas.microsoft.com/office/drawing/2014/main" id="{B59BB7F9-CCDD-49D6-9B6E-35010DE0619B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560;p29">
                  <a:extLst>
                    <a:ext uri="{FF2B5EF4-FFF2-40B4-BE49-F238E27FC236}">
                      <a16:creationId xmlns:a16="http://schemas.microsoft.com/office/drawing/2014/main" id="{5A33FB7E-301B-425E-BB3F-706B9BF4062E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561;p29">
                  <a:extLst>
                    <a:ext uri="{FF2B5EF4-FFF2-40B4-BE49-F238E27FC236}">
                      <a16:creationId xmlns:a16="http://schemas.microsoft.com/office/drawing/2014/main" id="{ED5ED8D3-F10C-44CB-8DC8-D4D6EE8F0253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562;p29">
                  <a:extLst>
                    <a:ext uri="{FF2B5EF4-FFF2-40B4-BE49-F238E27FC236}">
                      <a16:creationId xmlns:a16="http://schemas.microsoft.com/office/drawing/2014/main" id="{416F8553-5DA6-4965-8D56-74C27ADFABB6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563;p29">
                  <a:extLst>
                    <a:ext uri="{FF2B5EF4-FFF2-40B4-BE49-F238E27FC236}">
                      <a16:creationId xmlns:a16="http://schemas.microsoft.com/office/drawing/2014/main" id="{DB1A11E4-6406-47BB-8B7B-55C74613DFC7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564;p29">
                  <a:extLst>
                    <a:ext uri="{FF2B5EF4-FFF2-40B4-BE49-F238E27FC236}">
                      <a16:creationId xmlns:a16="http://schemas.microsoft.com/office/drawing/2014/main" id="{EF04BAF2-81C7-48E7-A2FD-04F7F10FBB65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565;p29">
                  <a:extLst>
                    <a:ext uri="{FF2B5EF4-FFF2-40B4-BE49-F238E27FC236}">
                      <a16:creationId xmlns:a16="http://schemas.microsoft.com/office/drawing/2014/main" id="{8E6AD332-FE9B-4F57-8729-FCF8183A0FBF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566;p29">
                  <a:extLst>
                    <a:ext uri="{FF2B5EF4-FFF2-40B4-BE49-F238E27FC236}">
                      <a16:creationId xmlns:a16="http://schemas.microsoft.com/office/drawing/2014/main" id="{7005C4DA-9226-4E6E-AFF1-C7D83BA5F9B3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567;p29">
                  <a:extLst>
                    <a:ext uri="{FF2B5EF4-FFF2-40B4-BE49-F238E27FC236}">
                      <a16:creationId xmlns:a16="http://schemas.microsoft.com/office/drawing/2014/main" id="{69B2FEA3-98DA-43EF-9E2A-E12ADC4496AF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568;p29">
                  <a:extLst>
                    <a:ext uri="{FF2B5EF4-FFF2-40B4-BE49-F238E27FC236}">
                      <a16:creationId xmlns:a16="http://schemas.microsoft.com/office/drawing/2014/main" id="{B727CB58-428C-4C03-BFD7-8B7B71879989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569;p29">
                  <a:extLst>
                    <a:ext uri="{FF2B5EF4-FFF2-40B4-BE49-F238E27FC236}">
                      <a16:creationId xmlns:a16="http://schemas.microsoft.com/office/drawing/2014/main" id="{6250536C-FC2A-4198-9E9E-8E93094DC677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570;p29">
                  <a:extLst>
                    <a:ext uri="{FF2B5EF4-FFF2-40B4-BE49-F238E27FC236}">
                      <a16:creationId xmlns:a16="http://schemas.microsoft.com/office/drawing/2014/main" id="{1C3AD2F4-CFE2-4F5A-A74D-651D38E81A69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571;p29">
                  <a:extLst>
                    <a:ext uri="{FF2B5EF4-FFF2-40B4-BE49-F238E27FC236}">
                      <a16:creationId xmlns:a16="http://schemas.microsoft.com/office/drawing/2014/main" id="{01726ADB-2CBE-4BB6-8E3A-12E1A627E92D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572;p29">
                  <a:extLst>
                    <a:ext uri="{FF2B5EF4-FFF2-40B4-BE49-F238E27FC236}">
                      <a16:creationId xmlns:a16="http://schemas.microsoft.com/office/drawing/2014/main" id="{4847F25D-0287-4C12-B60B-CC8581010CC9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573;p29">
                  <a:extLst>
                    <a:ext uri="{FF2B5EF4-FFF2-40B4-BE49-F238E27FC236}">
                      <a16:creationId xmlns:a16="http://schemas.microsoft.com/office/drawing/2014/main" id="{CEFD0E34-203A-4638-89A8-67FD4826CBBC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574;p29">
                  <a:extLst>
                    <a:ext uri="{FF2B5EF4-FFF2-40B4-BE49-F238E27FC236}">
                      <a16:creationId xmlns:a16="http://schemas.microsoft.com/office/drawing/2014/main" id="{1D72544D-1979-4121-9267-2D8548A9224E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575;p29">
                  <a:extLst>
                    <a:ext uri="{FF2B5EF4-FFF2-40B4-BE49-F238E27FC236}">
                      <a16:creationId xmlns:a16="http://schemas.microsoft.com/office/drawing/2014/main" id="{C5D4747D-5648-44D8-B283-B91555C7825D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576;p29">
                  <a:extLst>
                    <a:ext uri="{FF2B5EF4-FFF2-40B4-BE49-F238E27FC236}">
                      <a16:creationId xmlns:a16="http://schemas.microsoft.com/office/drawing/2014/main" id="{69BA2D23-31A3-4D40-ABF1-4B6B6F87E96C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577;p29">
                  <a:extLst>
                    <a:ext uri="{FF2B5EF4-FFF2-40B4-BE49-F238E27FC236}">
                      <a16:creationId xmlns:a16="http://schemas.microsoft.com/office/drawing/2014/main" id="{8F14B419-26D1-40B2-AFEB-814A167CAFE7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578;p29">
                  <a:extLst>
                    <a:ext uri="{FF2B5EF4-FFF2-40B4-BE49-F238E27FC236}">
                      <a16:creationId xmlns:a16="http://schemas.microsoft.com/office/drawing/2014/main" id="{510FBE89-9C12-468B-89F6-E3A043C8AE44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579;p29">
                  <a:extLst>
                    <a:ext uri="{FF2B5EF4-FFF2-40B4-BE49-F238E27FC236}">
                      <a16:creationId xmlns:a16="http://schemas.microsoft.com/office/drawing/2014/main" id="{4D2C6110-D7E3-47BE-A7FA-DE5EF3ABE9EB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580;p29">
                  <a:extLst>
                    <a:ext uri="{FF2B5EF4-FFF2-40B4-BE49-F238E27FC236}">
                      <a16:creationId xmlns:a16="http://schemas.microsoft.com/office/drawing/2014/main" id="{20F6154C-B71A-45D4-920D-1D87AE6129B6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581;p29">
                  <a:extLst>
                    <a:ext uri="{FF2B5EF4-FFF2-40B4-BE49-F238E27FC236}">
                      <a16:creationId xmlns:a16="http://schemas.microsoft.com/office/drawing/2014/main" id="{66D6831E-C132-4C2B-99F3-D16276E85CF6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582;p29">
                  <a:extLst>
                    <a:ext uri="{FF2B5EF4-FFF2-40B4-BE49-F238E27FC236}">
                      <a16:creationId xmlns:a16="http://schemas.microsoft.com/office/drawing/2014/main" id="{4E174D6E-7ECD-44A5-9300-9888D8D4A4FB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583;p29">
                  <a:extLst>
                    <a:ext uri="{FF2B5EF4-FFF2-40B4-BE49-F238E27FC236}">
                      <a16:creationId xmlns:a16="http://schemas.microsoft.com/office/drawing/2014/main" id="{7354383A-44B0-4A84-98F9-BB836252D49D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584;p29">
                  <a:extLst>
                    <a:ext uri="{FF2B5EF4-FFF2-40B4-BE49-F238E27FC236}">
                      <a16:creationId xmlns:a16="http://schemas.microsoft.com/office/drawing/2014/main" id="{0A545526-02E2-4F51-B570-38321F1387A0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585;p29">
                  <a:extLst>
                    <a:ext uri="{FF2B5EF4-FFF2-40B4-BE49-F238E27FC236}">
                      <a16:creationId xmlns:a16="http://schemas.microsoft.com/office/drawing/2014/main" id="{B1AB9276-A393-43CF-8F8F-D67D49E06A61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586;p29">
                  <a:extLst>
                    <a:ext uri="{FF2B5EF4-FFF2-40B4-BE49-F238E27FC236}">
                      <a16:creationId xmlns:a16="http://schemas.microsoft.com/office/drawing/2014/main" id="{83C24F3F-15F0-4190-A2BC-27F58577B445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587;p29">
                  <a:extLst>
                    <a:ext uri="{FF2B5EF4-FFF2-40B4-BE49-F238E27FC236}">
                      <a16:creationId xmlns:a16="http://schemas.microsoft.com/office/drawing/2014/main" id="{5D7BC8B1-DE71-45C9-B32A-D08D3FED8F61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588;p29">
                  <a:extLst>
                    <a:ext uri="{FF2B5EF4-FFF2-40B4-BE49-F238E27FC236}">
                      <a16:creationId xmlns:a16="http://schemas.microsoft.com/office/drawing/2014/main" id="{B5ED1BE3-5E6B-4FDD-8E43-C3D4283A7DCE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589;p29">
                  <a:extLst>
                    <a:ext uri="{FF2B5EF4-FFF2-40B4-BE49-F238E27FC236}">
                      <a16:creationId xmlns:a16="http://schemas.microsoft.com/office/drawing/2014/main" id="{D0C0AD8D-55CC-4465-996F-6411AF2ED861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590;p29">
                  <a:extLst>
                    <a:ext uri="{FF2B5EF4-FFF2-40B4-BE49-F238E27FC236}">
                      <a16:creationId xmlns:a16="http://schemas.microsoft.com/office/drawing/2014/main" id="{BC439BA2-050D-49A8-9AAF-8E83D4CDDE3A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591;p29">
                  <a:extLst>
                    <a:ext uri="{FF2B5EF4-FFF2-40B4-BE49-F238E27FC236}">
                      <a16:creationId xmlns:a16="http://schemas.microsoft.com/office/drawing/2014/main" id="{8BB79B7E-707B-4A21-AD55-E252D219A59E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" name="Google Shape;592;p29">
                <a:extLst>
                  <a:ext uri="{FF2B5EF4-FFF2-40B4-BE49-F238E27FC236}">
                    <a16:creationId xmlns:a16="http://schemas.microsoft.com/office/drawing/2014/main" id="{2000CA0D-2120-4562-B782-8B05A41DEE73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93;p29">
                <a:extLst>
                  <a:ext uri="{FF2B5EF4-FFF2-40B4-BE49-F238E27FC236}">
                    <a16:creationId xmlns:a16="http://schemas.microsoft.com/office/drawing/2014/main" id="{63EAF7F5-57AD-4615-BBCB-4FB52174EE7E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94;p29">
                <a:extLst>
                  <a:ext uri="{FF2B5EF4-FFF2-40B4-BE49-F238E27FC236}">
                    <a16:creationId xmlns:a16="http://schemas.microsoft.com/office/drawing/2014/main" id="{6DA0F601-01AB-44C9-92D6-8C2F920012CA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95;p29">
                <a:extLst>
                  <a:ext uri="{FF2B5EF4-FFF2-40B4-BE49-F238E27FC236}">
                    <a16:creationId xmlns:a16="http://schemas.microsoft.com/office/drawing/2014/main" id="{C0B3701C-9028-4E9C-9AD9-9F4881C94199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96;p29">
                <a:extLst>
                  <a:ext uri="{FF2B5EF4-FFF2-40B4-BE49-F238E27FC236}">
                    <a16:creationId xmlns:a16="http://schemas.microsoft.com/office/drawing/2014/main" id="{1C645AD0-E0EA-4989-BABE-4A33F9FB2F5A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97;p29">
                <a:extLst>
                  <a:ext uri="{FF2B5EF4-FFF2-40B4-BE49-F238E27FC236}">
                    <a16:creationId xmlns:a16="http://schemas.microsoft.com/office/drawing/2014/main" id="{2E2F916D-BA43-4FB6-9BF8-FBE71D407615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98;p29">
                <a:extLst>
                  <a:ext uri="{FF2B5EF4-FFF2-40B4-BE49-F238E27FC236}">
                    <a16:creationId xmlns:a16="http://schemas.microsoft.com/office/drawing/2014/main" id="{43CF2C97-0C0F-4C37-8F8F-F5762E783438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99;p29">
                <a:extLst>
                  <a:ext uri="{FF2B5EF4-FFF2-40B4-BE49-F238E27FC236}">
                    <a16:creationId xmlns:a16="http://schemas.microsoft.com/office/drawing/2014/main" id="{CAB5A8FB-7295-4844-A567-8E0D6CF100BF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00;p29">
                <a:extLst>
                  <a:ext uri="{FF2B5EF4-FFF2-40B4-BE49-F238E27FC236}">
                    <a16:creationId xmlns:a16="http://schemas.microsoft.com/office/drawing/2014/main" id="{41288113-8907-4D7F-A038-C001CFDB9045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01;p29">
                <a:extLst>
                  <a:ext uri="{FF2B5EF4-FFF2-40B4-BE49-F238E27FC236}">
                    <a16:creationId xmlns:a16="http://schemas.microsoft.com/office/drawing/2014/main" id="{D89ECCB6-1820-420D-992A-1E5F58CD9101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02;p29">
                <a:extLst>
                  <a:ext uri="{FF2B5EF4-FFF2-40B4-BE49-F238E27FC236}">
                    <a16:creationId xmlns:a16="http://schemas.microsoft.com/office/drawing/2014/main" id="{CCE42380-C457-47EA-B6C2-88FFCCBA1B55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03;p29">
                <a:extLst>
                  <a:ext uri="{FF2B5EF4-FFF2-40B4-BE49-F238E27FC236}">
                    <a16:creationId xmlns:a16="http://schemas.microsoft.com/office/drawing/2014/main" id="{CC006FF7-7ACC-4797-B847-6D4924AB561B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04;p29">
                <a:extLst>
                  <a:ext uri="{FF2B5EF4-FFF2-40B4-BE49-F238E27FC236}">
                    <a16:creationId xmlns:a16="http://schemas.microsoft.com/office/drawing/2014/main" id="{E66ECA45-448E-48AD-9D27-11D8E0D44525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05;p29">
                <a:extLst>
                  <a:ext uri="{FF2B5EF4-FFF2-40B4-BE49-F238E27FC236}">
                    <a16:creationId xmlns:a16="http://schemas.microsoft.com/office/drawing/2014/main" id="{96390207-EF5C-40DD-A86A-77ADDE152B22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06;p29">
                <a:extLst>
                  <a:ext uri="{FF2B5EF4-FFF2-40B4-BE49-F238E27FC236}">
                    <a16:creationId xmlns:a16="http://schemas.microsoft.com/office/drawing/2014/main" id="{DD1CF188-A695-49F2-B67D-6AD13B8E7038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07;p29">
                <a:extLst>
                  <a:ext uri="{FF2B5EF4-FFF2-40B4-BE49-F238E27FC236}">
                    <a16:creationId xmlns:a16="http://schemas.microsoft.com/office/drawing/2014/main" id="{CAC644AC-9CFF-499F-B506-D7648A3D31FD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08;p29">
                <a:extLst>
                  <a:ext uri="{FF2B5EF4-FFF2-40B4-BE49-F238E27FC236}">
                    <a16:creationId xmlns:a16="http://schemas.microsoft.com/office/drawing/2014/main" id="{BFDD7CCA-8DF9-476C-B62B-0C5FEC2EE2BD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09;p29">
                <a:extLst>
                  <a:ext uri="{FF2B5EF4-FFF2-40B4-BE49-F238E27FC236}">
                    <a16:creationId xmlns:a16="http://schemas.microsoft.com/office/drawing/2014/main" id="{AA975CE6-4131-4E61-9683-B67862EDC777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10;p29">
                <a:extLst>
                  <a:ext uri="{FF2B5EF4-FFF2-40B4-BE49-F238E27FC236}">
                    <a16:creationId xmlns:a16="http://schemas.microsoft.com/office/drawing/2014/main" id="{466AE197-4047-4006-AA46-F1C243BFB86B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11;p29">
                <a:extLst>
                  <a:ext uri="{FF2B5EF4-FFF2-40B4-BE49-F238E27FC236}">
                    <a16:creationId xmlns:a16="http://schemas.microsoft.com/office/drawing/2014/main" id="{46D0D53C-8A98-47E8-858F-7B886AD5AE9C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12;p29">
                <a:extLst>
                  <a:ext uri="{FF2B5EF4-FFF2-40B4-BE49-F238E27FC236}">
                    <a16:creationId xmlns:a16="http://schemas.microsoft.com/office/drawing/2014/main" id="{D08EFA39-9786-4A32-BB8D-8F1ECFECE67B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13;p29">
                <a:extLst>
                  <a:ext uri="{FF2B5EF4-FFF2-40B4-BE49-F238E27FC236}">
                    <a16:creationId xmlns:a16="http://schemas.microsoft.com/office/drawing/2014/main" id="{246556A6-6C53-4B29-BA3E-37C8E63859DA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14;p29">
                <a:extLst>
                  <a:ext uri="{FF2B5EF4-FFF2-40B4-BE49-F238E27FC236}">
                    <a16:creationId xmlns:a16="http://schemas.microsoft.com/office/drawing/2014/main" id="{2DC5116F-B62A-43AA-A170-F0CABB2237EB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15;p29">
                <a:extLst>
                  <a:ext uri="{FF2B5EF4-FFF2-40B4-BE49-F238E27FC236}">
                    <a16:creationId xmlns:a16="http://schemas.microsoft.com/office/drawing/2014/main" id="{2BAE3856-D483-4831-8D97-4D764A0592B7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16;p29">
                <a:extLst>
                  <a:ext uri="{FF2B5EF4-FFF2-40B4-BE49-F238E27FC236}">
                    <a16:creationId xmlns:a16="http://schemas.microsoft.com/office/drawing/2014/main" id="{6793757A-F341-4182-9694-D5B9607D445D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17;p29">
                <a:extLst>
                  <a:ext uri="{FF2B5EF4-FFF2-40B4-BE49-F238E27FC236}">
                    <a16:creationId xmlns:a16="http://schemas.microsoft.com/office/drawing/2014/main" id="{06F361B6-06F1-47F2-BCA3-21EA083796E7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18;p29">
                <a:extLst>
                  <a:ext uri="{FF2B5EF4-FFF2-40B4-BE49-F238E27FC236}">
                    <a16:creationId xmlns:a16="http://schemas.microsoft.com/office/drawing/2014/main" id="{6599A153-0834-4F0A-B207-0941586B6F93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19;p29">
                <a:extLst>
                  <a:ext uri="{FF2B5EF4-FFF2-40B4-BE49-F238E27FC236}">
                    <a16:creationId xmlns:a16="http://schemas.microsoft.com/office/drawing/2014/main" id="{B931765E-2EC9-4C5E-814E-343FB671BBEE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20;p29">
                <a:extLst>
                  <a:ext uri="{FF2B5EF4-FFF2-40B4-BE49-F238E27FC236}">
                    <a16:creationId xmlns:a16="http://schemas.microsoft.com/office/drawing/2014/main" id="{9471F42E-1F74-4D88-B989-CD31E9772724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1;p29">
                <a:extLst>
                  <a:ext uri="{FF2B5EF4-FFF2-40B4-BE49-F238E27FC236}">
                    <a16:creationId xmlns:a16="http://schemas.microsoft.com/office/drawing/2014/main" id="{1B3D8AD0-4CD6-4ED3-A7EE-21DB46FCF509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2;p29">
                <a:extLst>
                  <a:ext uri="{FF2B5EF4-FFF2-40B4-BE49-F238E27FC236}">
                    <a16:creationId xmlns:a16="http://schemas.microsoft.com/office/drawing/2014/main" id="{E2518CE9-D29E-4411-A18D-258E7708B61A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23;p29">
                <a:extLst>
                  <a:ext uri="{FF2B5EF4-FFF2-40B4-BE49-F238E27FC236}">
                    <a16:creationId xmlns:a16="http://schemas.microsoft.com/office/drawing/2014/main" id="{52CF1425-10C8-4BE1-B861-5B3D565654A0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24;p29">
                <a:extLst>
                  <a:ext uri="{FF2B5EF4-FFF2-40B4-BE49-F238E27FC236}">
                    <a16:creationId xmlns:a16="http://schemas.microsoft.com/office/drawing/2014/main" id="{8B485076-C968-46A1-897A-9624622A4016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25;p29">
                <a:extLst>
                  <a:ext uri="{FF2B5EF4-FFF2-40B4-BE49-F238E27FC236}">
                    <a16:creationId xmlns:a16="http://schemas.microsoft.com/office/drawing/2014/main" id="{7EB30731-6067-468D-BDC3-DE67738A01FD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26;p29">
                <a:extLst>
                  <a:ext uri="{FF2B5EF4-FFF2-40B4-BE49-F238E27FC236}">
                    <a16:creationId xmlns:a16="http://schemas.microsoft.com/office/drawing/2014/main" id="{ABDA32DE-32C9-46B0-89B9-CACF1C330CC6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27;p29">
                <a:extLst>
                  <a:ext uri="{FF2B5EF4-FFF2-40B4-BE49-F238E27FC236}">
                    <a16:creationId xmlns:a16="http://schemas.microsoft.com/office/drawing/2014/main" id="{94BA3F39-DDE3-476F-A792-138780DDE21E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28;p29">
                <a:extLst>
                  <a:ext uri="{FF2B5EF4-FFF2-40B4-BE49-F238E27FC236}">
                    <a16:creationId xmlns:a16="http://schemas.microsoft.com/office/drawing/2014/main" id="{F5DB9D03-C161-43EB-A96B-9F6AE92DBF37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29;p29">
                <a:extLst>
                  <a:ext uri="{FF2B5EF4-FFF2-40B4-BE49-F238E27FC236}">
                    <a16:creationId xmlns:a16="http://schemas.microsoft.com/office/drawing/2014/main" id="{00AFFBA9-83B7-4934-8FA8-7B8A7EB01CE7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30;p29">
                <a:extLst>
                  <a:ext uri="{FF2B5EF4-FFF2-40B4-BE49-F238E27FC236}">
                    <a16:creationId xmlns:a16="http://schemas.microsoft.com/office/drawing/2014/main" id="{BEDB636C-7FCD-415F-A985-7BFE40B0AB1B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31;p29">
                <a:extLst>
                  <a:ext uri="{FF2B5EF4-FFF2-40B4-BE49-F238E27FC236}">
                    <a16:creationId xmlns:a16="http://schemas.microsoft.com/office/drawing/2014/main" id="{66A5B2B6-08D9-494D-B2B9-2A57573A698E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32;p29">
                <a:extLst>
                  <a:ext uri="{FF2B5EF4-FFF2-40B4-BE49-F238E27FC236}">
                    <a16:creationId xmlns:a16="http://schemas.microsoft.com/office/drawing/2014/main" id="{8D45E3B6-DEDA-4871-843E-5211A6680B00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3;p29">
                <a:extLst>
                  <a:ext uri="{FF2B5EF4-FFF2-40B4-BE49-F238E27FC236}">
                    <a16:creationId xmlns:a16="http://schemas.microsoft.com/office/drawing/2014/main" id="{ACA7E425-B6E9-4B04-9F21-5D9BF2FA4504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634;p29">
              <a:extLst>
                <a:ext uri="{FF2B5EF4-FFF2-40B4-BE49-F238E27FC236}">
                  <a16:creationId xmlns:a16="http://schemas.microsoft.com/office/drawing/2014/main" id="{42FE5A67-D7DB-4723-B58A-660E1D15535B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810;p33">
            <a:extLst>
              <a:ext uri="{FF2B5EF4-FFF2-40B4-BE49-F238E27FC236}">
                <a16:creationId xmlns:a16="http://schemas.microsoft.com/office/drawing/2014/main" id="{796BEB1E-6E0A-41FA-8481-D1C07AFB831C}"/>
              </a:ext>
            </a:extLst>
          </p:cNvPr>
          <p:cNvSpPr txBox="1">
            <a:spLocks/>
          </p:cNvSpPr>
          <p:nvPr/>
        </p:nvSpPr>
        <p:spPr>
          <a:xfrm>
            <a:off x="9226490" y="496258"/>
            <a:ext cx="4781545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18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de-CH"/>
              <a:t>02 Pharmalock</a:t>
            </a:r>
            <a:endParaRPr lang="de-CH" dirty="0"/>
          </a:p>
        </p:txBody>
      </p:sp>
      <p:sp>
        <p:nvSpPr>
          <p:cNvPr id="264" name="Google Shape;788;p32">
            <a:extLst>
              <a:ext uri="{FF2B5EF4-FFF2-40B4-BE49-F238E27FC236}">
                <a16:creationId xmlns:a16="http://schemas.microsoft.com/office/drawing/2014/main" id="{D7E32C84-A0CC-4B52-8DE6-64A9914708E9}"/>
              </a:ext>
            </a:extLst>
          </p:cNvPr>
          <p:cNvSpPr txBox="1">
            <a:spLocks/>
          </p:cNvSpPr>
          <p:nvPr/>
        </p:nvSpPr>
        <p:spPr>
          <a:xfrm>
            <a:off x="-1621109" y="746050"/>
            <a:ext cx="2538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 dirty="0"/>
              <a:t>TO-BE </a:t>
            </a:r>
            <a:r>
              <a:rPr lang="de-CH" dirty="0" err="1"/>
              <a:t>process</a:t>
            </a:r>
            <a:endParaRPr lang="de-CH" dirty="0"/>
          </a:p>
        </p:txBody>
      </p:sp>
      <p:grpSp>
        <p:nvGrpSpPr>
          <p:cNvPr id="416" name="Google Shape;252;p26">
            <a:extLst>
              <a:ext uri="{FF2B5EF4-FFF2-40B4-BE49-F238E27FC236}">
                <a16:creationId xmlns:a16="http://schemas.microsoft.com/office/drawing/2014/main" id="{E12C9A61-518D-45EF-8734-FC2465CCB5EF}"/>
              </a:ext>
            </a:extLst>
          </p:cNvPr>
          <p:cNvGrpSpPr/>
          <p:nvPr/>
        </p:nvGrpSpPr>
        <p:grpSpPr>
          <a:xfrm>
            <a:off x="45333" y="4166041"/>
            <a:ext cx="378162" cy="689637"/>
            <a:chOff x="-823767" y="1667843"/>
            <a:chExt cx="1580203" cy="2881743"/>
          </a:xfrm>
        </p:grpSpPr>
        <p:sp>
          <p:nvSpPr>
            <p:cNvPr id="417" name="Google Shape;253;p26">
              <a:extLst>
                <a:ext uri="{FF2B5EF4-FFF2-40B4-BE49-F238E27FC236}">
                  <a16:creationId xmlns:a16="http://schemas.microsoft.com/office/drawing/2014/main" id="{E32189EE-7845-4302-A393-FCACBCB8EE2A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4;p26">
              <a:extLst>
                <a:ext uri="{FF2B5EF4-FFF2-40B4-BE49-F238E27FC236}">
                  <a16:creationId xmlns:a16="http://schemas.microsoft.com/office/drawing/2014/main" id="{805C9546-EA6D-4112-9695-917F0C5D5E9D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5;p26">
              <a:extLst>
                <a:ext uri="{FF2B5EF4-FFF2-40B4-BE49-F238E27FC236}">
                  <a16:creationId xmlns:a16="http://schemas.microsoft.com/office/drawing/2014/main" id="{5C83A921-1DA5-4F8A-8545-136A2D99D789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6;p26">
              <a:extLst>
                <a:ext uri="{FF2B5EF4-FFF2-40B4-BE49-F238E27FC236}">
                  <a16:creationId xmlns:a16="http://schemas.microsoft.com/office/drawing/2014/main" id="{ED1FC9E9-A0CF-4C78-8CF3-15E4C40921A7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7;p26">
              <a:extLst>
                <a:ext uri="{FF2B5EF4-FFF2-40B4-BE49-F238E27FC236}">
                  <a16:creationId xmlns:a16="http://schemas.microsoft.com/office/drawing/2014/main" id="{C7D78051-A0E8-41DA-8AA0-E69C0E4AA20F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8;p26">
              <a:extLst>
                <a:ext uri="{FF2B5EF4-FFF2-40B4-BE49-F238E27FC236}">
                  <a16:creationId xmlns:a16="http://schemas.microsoft.com/office/drawing/2014/main" id="{50833B0A-05A6-4BC4-8B7D-84C70C826D08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9;p26">
              <a:extLst>
                <a:ext uri="{FF2B5EF4-FFF2-40B4-BE49-F238E27FC236}">
                  <a16:creationId xmlns:a16="http://schemas.microsoft.com/office/drawing/2014/main" id="{690DEE3E-141D-45DB-964C-8913A574A8BD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60;p26">
              <a:extLst>
                <a:ext uri="{FF2B5EF4-FFF2-40B4-BE49-F238E27FC236}">
                  <a16:creationId xmlns:a16="http://schemas.microsoft.com/office/drawing/2014/main" id="{8AD06C54-AC56-4D97-B157-C993D92CC279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61;p26">
              <a:extLst>
                <a:ext uri="{FF2B5EF4-FFF2-40B4-BE49-F238E27FC236}">
                  <a16:creationId xmlns:a16="http://schemas.microsoft.com/office/drawing/2014/main" id="{0BA800C7-5132-49CD-BF7B-DF565746BD1C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62;p26">
              <a:extLst>
                <a:ext uri="{FF2B5EF4-FFF2-40B4-BE49-F238E27FC236}">
                  <a16:creationId xmlns:a16="http://schemas.microsoft.com/office/drawing/2014/main" id="{1169E8ED-8C1C-4178-8DB4-EA56B1628149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63;p26">
              <a:extLst>
                <a:ext uri="{FF2B5EF4-FFF2-40B4-BE49-F238E27FC236}">
                  <a16:creationId xmlns:a16="http://schemas.microsoft.com/office/drawing/2014/main" id="{0FE57750-AF0D-4B86-93BF-51AAB1FCBA26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64;p26">
              <a:extLst>
                <a:ext uri="{FF2B5EF4-FFF2-40B4-BE49-F238E27FC236}">
                  <a16:creationId xmlns:a16="http://schemas.microsoft.com/office/drawing/2014/main" id="{F399EF0B-E7C0-436F-952B-E1D894F0120D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65;p26">
              <a:extLst>
                <a:ext uri="{FF2B5EF4-FFF2-40B4-BE49-F238E27FC236}">
                  <a16:creationId xmlns:a16="http://schemas.microsoft.com/office/drawing/2014/main" id="{3171A8D2-F6F6-4E2A-91E3-EAB0E080D367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66;p26">
              <a:extLst>
                <a:ext uri="{FF2B5EF4-FFF2-40B4-BE49-F238E27FC236}">
                  <a16:creationId xmlns:a16="http://schemas.microsoft.com/office/drawing/2014/main" id="{3CF45356-58F5-4633-A9C3-FA941201A466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67;p26">
              <a:extLst>
                <a:ext uri="{FF2B5EF4-FFF2-40B4-BE49-F238E27FC236}">
                  <a16:creationId xmlns:a16="http://schemas.microsoft.com/office/drawing/2014/main" id="{1D6557B6-DE00-4DD8-B691-0B284CC521E2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68;p26">
              <a:extLst>
                <a:ext uri="{FF2B5EF4-FFF2-40B4-BE49-F238E27FC236}">
                  <a16:creationId xmlns:a16="http://schemas.microsoft.com/office/drawing/2014/main" id="{1C86F12C-1E54-4CB0-8F01-C60F3B8CA15F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69;p26">
              <a:extLst>
                <a:ext uri="{FF2B5EF4-FFF2-40B4-BE49-F238E27FC236}">
                  <a16:creationId xmlns:a16="http://schemas.microsoft.com/office/drawing/2014/main" id="{240752EA-F599-4119-A410-A3D2DFC9A602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70;p26">
              <a:extLst>
                <a:ext uri="{FF2B5EF4-FFF2-40B4-BE49-F238E27FC236}">
                  <a16:creationId xmlns:a16="http://schemas.microsoft.com/office/drawing/2014/main" id="{F4974F62-ED42-49E5-AEBE-5A832D9271B4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71;p26">
              <a:extLst>
                <a:ext uri="{FF2B5EF4-FFF2-40B4-BE49-F238E27FC236}">
                  <a16:creationId xmlns:a16="http://schemas.microsoft.com/office/drawing/2014/main" id="{C9F3F16E-64C8-4526-9497-77D951498E55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72;p26">
              <a:extLst>
                <a:ext uri="{FF2B5EF4-FFF2-40B4-BE49-F238E27FC236}">
                  <a16:creationId xmlns:a16="http://schemas.microsoft.com/office/drawing/2014/main" id="{DFB4A403-20F0-4983-B08F-6261BA91C1E6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73;p26">
              <a:extLst>
                <a:ext uri="{FF2B5EF4-FFF2-40B4-BE49-F238E27FC236}">
                  <a16:creationId xmlns:a16="http://schemas.microsoft.com/office/drawing/2014/main" id="{BDF966F2-98CF-4D38-B091-7F81472A333C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74;p26">
              <a:extLst>
                <a:ext uri="{FF2B5EF4-FFF2-40B4-BE49-F238E27FC236}">
                  <a16:creationId xmlns:a16="http://schemas.microsoft.com/office/drawing/2014/main" id="{4C1C636A-26F1-4546-8C47-841D0A9E61D9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75;p26">
              <a:extLst>
                <a:ext uri="{FF2B5EF4-FFF2-40B4-BE49-F238E27FC236}">
                  <a16:creationId xmlns:a16="http://schemas.microsoft.com/office/drawing/2014/main" id="{12C85B41-85C7-4B23-95CA-344901FC5351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76;p26">
              <a:extLst>
                <a:ext uri="{FF2B5EF4-FFF2-40B4-BE49-F238E27FC236}">
                  <a16:creationId xmlns:a16="http://schemas.microsoft.com/office/drawing/2014/main" id="{A443460E-15F7-49FA-965F-B3D9DD7CB432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77;p26">
              <a:extLst>
                <a:ext uri="{FF2B5EF4-FFF2-40B4-BE49-F238E27FC236}">
                  <a16:creationId xmlns:a16="http://schemas.microsoft.com/office/drawing/2014/main" id="{05CBA0FC-E2DF-49AB-BB69-856D02826336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78;p26">
              <a:extLst>
                <a:ext uri="{FF2B5EF4-FFF2-40B4-BE49-F238E27FC236}">
                  <a16:creationId xmlns:a16="http://schemas.microsoft.com/office/drawing/2014/main" id="{33EA110E-EF57-46D9-8D9C-9B4720750C2C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79;p26">
              <a:extLst>
                <a:ext uri="{FF2B5EF4-FFF2-40B4-BE49-F238E27FC236}">
                  <a16:creationId xmlns:a16="http://schemas.microsoft.com/office/drawing/2014/main" id="{E2B1718D-C27A-4E84-947A-08700CE0A1FE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80;p26">
              <a:extLst>
                <a:ext uri="{FF2B5EF4-FFF2-40B4-BE49-F238E27FC236}">
                  <a16:creationId xmlns:a16="http://schemas.microsoft.com/office/drawing/2014/main" id="{6934C4D8-ED25-4781-9744-0ABD0547096D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81;p26">
              <a:extLst>
                <a:ext uri="{FF2B5EF4-FFF2-40B4-BE49-F238E27FC236}">
                  <a16:creationId xmlns:a16="http://schemas.microsoft.com/office/drawing/2014/main" id="{4CC042F0-FCA2-493D-85AB-0558DA1B5D4B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82;p26">
              <a:extLst>
                <a:ext uri="{FF2B5EF4-FFF2-40B4-BE49-F238E27FC236}">
                  <a16:creationId xmlns:a16="http://schemas.microsoft.com/office/drawing/2014/main" id="{746AECEC-9C29-4A2B-9B59-FE1DB98697E7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83;p26">
              <a:extLst>
                <a:ext uri="{FF2B5EF4-FFF2-40B4-BE49-F238E27FC236}">
                  <a16:creationId xmlns:a16="http://schemas.microsoft.com/office/drawing/2014/main" id="{72BDA4BA-83C9-456D-975C-859C572C59B3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84;p26">
              <a:extLst>
                <a:ext uri="{FF2B5EF4-FFF2-40B4-BE49-F238E27FC236}">
                  <a16:creationId xmlns:a16="http://schemas.microsoft.com/office/drawing/2014/main" id="{FB57263F-D287-45B1-8C57-63903EDB168B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85;p26">
              <a:extLst>
                <a:ext uri="{FF2B5EF4-FFF2-40B4-BE49-F238E27FC236}">
                  <a16:creationId xmlns:a16="http://schemas.microsoft.com/office/drawing/2014/main" id="{9679E877-05A7-474C-9A00-3EB671C670BC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86;p26">
              <a:extLst>
                <a:ext uri="{FF2B5EF4-FFF2-40B4-BE49-F238E27FC236}">
                  <a16:creationId xmlns:a16="http://schemas.microsoft.com/office/drawing/2014/main" id="{17850CCC-56FE-431D-AED7-A3C5820CDF9A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87;p26">
              <a:extLst>
                <a:ext uri="{FF2B5EF4-FFF2-40B4-BE49-F238E27FC236}">
                  <a16:creationId xmlns:a16="http://schemas.microsoft.com/office/drawing/2014/main" id="{82A35DF6-FD0E-43DB-BBDF-54429A0AF3F6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88;p26">
              <a:extLst>
                <a:ext uri="{FF2B5EF4-FFF2-40B4-BE49-F238E27FC236}">
                  <a16:creationId xmlns:a16="http://schemas.microsoft.com/office/drawing/2014/main" id="{1F002108-CBC3-4A29-B39D-30F93DA57EDC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89;p26">
              <a:extLst>
                <a:ext uri="{FF2B5EF4-FFF2-40B4-BE49-F238E27FC236}">
                  <a16:creationId xmlns:a16="http://schemas.microsoft.com/office/drawing/2014/main" id="{FC47BEC2-83B4-4583-BBFE-20B39D931D2A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90;p26">
              <a:extLst>
                <a:ext uri="{FF2B5EF4-FFF2-40B4-BE49-F238E27FC236}">
                  <a16:creationId xmlns:a16="http://schemas.microsoft.com/office/drawing/2014/main" id="{2B380C5E-51A5-4173-A8E7-ECD4BC1B5D39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91;p26">
              <a:extLst>
                <a:ext uri="{FF2B5EF4-FFF2-40B4-BE49-F238E27FC236}">
                  <a16:creationId xmlns:a16="http://schemas.microsoft.com/office/drawing/2014/main" id="{43B3B9E5-EF83-4502-A09F-5B50670842A7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92;p26">
              <a:extLst>
                <a:ext uri="{FF2B5EF4-FFF2-40B4-BE49-F238E27FC236}">
                  <a16:creationId xmlns:a16="http://schemas.microsoft.com/office/drawing/2014/main" id="{CFCC979F-D475-4B86-B443-1D6FD89E526F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93;p26">
              <a:extLst>
                <a:ext uri="{FF2B5EF4-FFF2-40B4-BE49-F238E27FC236}">
                  <a16:creationId xmlns:a16="http://schemas.microsoft.com/office/drawing/2014/main" id="{BAA82573-1F02-4222-BDB0-B60EEC608AAA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94;p26">
              <a:extLst>
                <a:ext uri="{FF2B5EF4-FFF2-40B4-BE49-F238E27FC236}">
                  <a16:creationId xmlns:a16="http://schemas.microsoft.com/office/drawing/2014/main" id="{12159E09-57DB-4414-BF2F-5A2065D93117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95;p26">
              <a:extLst>
                <a:ext uri="{FF2B5EF4-FFF2-40B4-BE49-F238E27FC236}">
                  <a16:creationId xmlns:a16="http://schemas.microsoft.com/office/drawing/2014/main" id="{3B7BFE8D-3E76-4957-89BE-67AB6D080505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96;p26">
              <a:extLst>
                <a:ext uri="{FF2B5EF4-FFF2-40B4-BE49-F238E27FC236}">
                  <a16:creationId xmlns:a16="http://schemas.microsoft.com/office/drawing/2014/main" id="{28557AB4-4739-4C2A-B8C1-845EAD59D6E1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97;p26">
              <a:extLst>
                <a:ext uri="{FF2B5EF4-FFF2-40B4-BE49-F238E27FC236}">
                  <a16:creationId xmlns:a16="http://schemas.microsoft.com/office/drawing/2014/main" id="{41D5E95D-6C08-49FC-8CC6-7598A60A5912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98;p26">
              <a:extLst>
                <a:ext uri="{FF2B5EF4-FFF2-40B4-BE49-F238E27FC236}">
                  <a16:creationId xmlns:a16="http://schemas.microsoft.com/office/drawing/2014/main" id="{361BD2A3-5BFE-4DCB-8F7E-6FD7D94B5F79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99;p26">
              <a:extLst>
                <a:ext uri="{FF2B5EF4-FFF2-40B4-BE49-F238E27FC236}">
                  <a16:creationId xmlns:a16="http://schemas.microsoft.com/office/drawing/2014/main" id="{2CCC5C52-0B64-4173-A7B2-91C912D06D8C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300;p26">
              <a:extLst>
                <a:ext uri="{FF2B5EF4-FFF2-40B4-BE49-F238E27FC236}">
                  <a16:creationId xmlns:a16="http://schemas.microsoft.com/office/drawing/2014/main" id="{782F730A-0006-4571-8CBA-29F635ACE27D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301;p26">
              <a:extLst>
                <a:ext uri="{FF2B5EF4-FFF2-40B4-BE49-F238E27FC236}">
                  <a16:creationId xmlns:a16="http://schemas.microsoft.com/office/drawing/2014/main" id="{8649A2B1-7C63-4007-9011-945C7565D9E4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302;p26">
              <a:extLst>
                <a:ext uri="{FF2B5EF4-FFF2-40B4-BE49-F238E27FC236}">
                  <a16:creationId xmlns:a16="http://schemas.microsoft.com/office/drawing/2014/main" id="{14E23885-73AB-40C4-8020-8E6B774C21A6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303;p26">
              <a:extLst>
                <a:ext uri="{FF2B5EF4-FFF2-40B4-BE49-F238E27FC236}">
                  <a16:creationId xmlns:a16="http://schemas.microsoft.com/office/drawing/2014/main" id="{1FCEB195-8C31-4BB7-B500-EDA4FA2C4A77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304;p26">
              <a:extLst>
                <a:ext uri="{FF2B5EF4-FFF2-40B4-BE49-F238E27FC236}">
                  <a16:creationId xmlns:a16="http://schemas.microsoft.com/office/drawing/2014/main" id="{C05BCC33-1A8B-41C3-9DE9-0B555F13E20A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305;p26">
              <a:extLst>
                <a:ext uri="{FF2B5EF4-FFF2-40B4-BE49-F238E27FC236}">
                  <a16:creationId xmlns:a16="http://schemas.microsoft.com/office/drawing/2014/main" id="{F7C120F1-D372-4EDF-A240-CE9ECF2211FA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306;p26">
              <a:extLst>
                <a:ext uri="{FF2B5EF4-FFF2-40B4-BE49-F238E27FC236}">
                  <a16:creationId xmlns:a16="http://schemas.microsoft.com/office/drawing/2014/main" id="{78827EFB-A65E-4B60-A81A-A3A74417BF20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307;p26">
              <a:extLst>
                <a:ext uri="{FF2B5EF4-FFF2-40B4-BE49-F238E27FC236}">
                  <a16:creationId xmlns:a16="http://schemas.microsoft.com/office/drawing/2014/main" id="{FB873EF0-E4C4-495C-9E0E-8779A873EC2A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308;p26">
              <a:extLst>
                <a:ext uri="{FF2B5EF4-FFF2-40B4-BE49-F238E27FC236}">
                  <a16:creationId xmlns:a16="http://schemas.microsoft.com/office/drawing/2014/main" id="{22848014-F5FB-4CDB-8AD7-6B90364BFBE7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309;p26">
              <a:extLst>
                <a:ext uri="{FF2B5EF4-FFF2-40B4-BE49-F238E27FC236}">
                  <a16:creationId xmlns:a16="http://schemas.microsoft.com/office/drawing/2014/main" id="{0ECD1787-260E-4017-8114-6DE4F3E7DD57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310;p26">
              <a:extLst>
                <a:ext uri="{FF2B5EF4-FFF2-40B4-BE49-F238E27FC236}">
                  <a16:creationId xmlns:a16="http://schemas.microsoft.com/office/drawing/2014/main" id="{9E64F3F1-3204-4795-AFD3-4FA4B0FDA41C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311;p26">
              <a:extLst>
                <a:ext uri="{FF2B5EF4-FFF2-40B4-BE49-F238E27FC236}">
                  <a16:creationId xmlns:a16="http://schemas.microsoft.com/office/drawing/2014/main" id="{1A73B08F-01EA-4A13-B692-AE2B80548A0B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312;p26">
              <a:extLst>
                <a:ext uri="{FF2B5EF4-FFF2-40B4-BE49-F238E27FC236}">
                  <a16:creationId xmlns:a16="http://schemas.microsoft.com/office/drawing/2014/main" id="{A102CAF0-E6ED-48BB-AC65-5538B4F00960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313;p26">
              <a:extLst>
                <a:ext uri="{FF2B5EF4-FFF2-40B4-BE49-F238E27FC236}">
                  <a16:creationId xmlns:a16="http://schemas.microsoft.com/office/drawing/2014/main" id="{7AE26D83-0C8D-4015-9DE0-C7F23B6D6595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314;p26">
              <a:extLst>
                <a:ext uri="{FF2B5EF4-FFF2-40B4-BE49-F238E27FC236}">
                  <a16:creationId xmlns:a16="http://schemas.microsoft.com/office/drawing/2014/main" id="{A96EE560-90AB-4F90-A6E7-0296E9DDF4C5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315;p26">
              <a:extLst>
                <a:ext uri="{FF2B5EF4-FFF2-40B4-BE49-F238E27FC236}">
                  <a16:creationId xmlns:a16="http://schemas.microsoft.com/office/drawing/2014/main" id="{C9F7DE1A-7D4E-4EF1-9857-F901CDC95677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316;p26">
              <a:extLst>
                <a:ext uri="{FF2B5EF4-FFF2-40B4-BE49-F238E27FC236}">
                  <a16:creationId xmlns:a16="http://schemas.microsoft.com/office/drawing/2014/main" id="{EE7CE75A-32AB-453F-B25F-D58D2A92D906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317;p26">
              <a:extLst>
                <a:ext uri="{FF2B5EF4-FFF2-40B4-BE49-F238E27FC236}">
                  <a16:creationId xmlns:a16="http://schemas.microsoft.com/office/drawing/2014/main" id="{75C4F8FA-3750-4CE7-9D46-8504E8521840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318;p26">
              <a:extLst>
                <a:ext uri="{FF2B5EF4-FFF2-40B4-BE49-F238E27FC236}">
                  <a16:creationId xmlns:a16="http://schemas.microsoft.com/office/drawing/2014/main" id="{EBC9E3AF-87C7-4508-8126-86D5D9A994DB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319;p26">
              <a:extLst>
                <a:ext uri="{FF2B5EF4-FFF2-40B4-BE49-F238E27FC236}">
                  <a16:creationId xmlns:a16="http://schemas.microsoft.com/office/drawing/2014/main" id="{1BF56FFF-1918-47D2-8ACF-6CBD7D92F4B3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320;p26">
              <a:extLst>
                <a:ext uri="{FF2B5EF4-FFF2-40B4-BE49-F238E27FC236}">
                  <a16:creationId xmlns:a16="http://schemas.microsoft.com/office/drawing/2014/main" id="{F40CCCFC-EAB4-4500-AD50-279051AA4C84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321;p26">
              <a:extLst>
                <a:ext uri="{FF2B5EF4-FFF2-40B4-BE49-F238E27FC236}">
                  <a16:creationId xmlns:a16="http://schemas.microsoft.com/office/drawing/2014/main" id="{A70377F2-E2C8-4F82-9739-5C850DFABC8C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322;p26">
              <a:extLst>
                <a:ext uri="{FF2B5EF4-FFF2-40B4-BE49-F238E27FC236}">
                  <a16:creationId xmlns:a16="http://schemas.microsoft.com/office/drawing/2014/main" id="{CFF4600E-958F-4AB2-81FA-21822BF49907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323;p26">
              <a:extLst>
                <a:ext uri="{FF2B5EF4-FFF2-40B4-BE49-F238E27FC236}">
                  <a16:creationId xmlns:a16="http://schemas.microsoft.com/office/drawing/2014/main" id="{3D9F63E7-0CCF-49C5-B063-3E51FAB30353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324;p26">
              <a:extLst>
                <a:ext uri="{FF2B5EF4-FFF2-40B4-BE49-F238E27FC236}">
                  <a16:creationId xmlns:a16="http://schemas.microsoft.com/office/drawing/2014/main" id="{C8481020-360A-40E1-9E57-FED1AA3B1402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325;p26">
              <a:extLst>
                <a:ext uri="{FF2B5EF4-FFF2-40B4-BE49-F238E27FC236}">
                  <a16:creationId xmlns:a16="http://schemas.microsoft.com/office/drawing/2014/main" id="{615EED5B-41A6-41C5-B11C-FB486570276F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326;p26">
              <a:extLst>
                <a:ext uri="{FF2B5EF4-FFF2-40B4-BE49-F238E27FC236}">
                  <a16:creationId xmlns:a16="http://schemas.microsoft.com/office/drawing/2014/main" id="{6AAFB662-1085-4A48-BA5E-249193FBAFE8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327;p26">
              <a:extLst>
                <a:ext uri="{FF2B5EF4-FFF2-40B4-BE49-F238E27FC236}">
                  <a16:creationId xmlns:a16="http://schemas.microsoft.com/office/drawing/2014/main" id="{4B889C0D-E59E-4A97-BEF1-0E58FF116B3A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328;p26">
              <a:extLst>
                <a:ext uri="{FF2B5EF4-FFF2-40B4-BE49-F238E27FC236}">
                  <a16:creationId xmlns:a16="http://schemas.microsoft.com/office/drawing/2014/main" id="{23656328-D726-4040-89B3-E0125A199FB8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329;p26">
              <a:extLst>
                <a:ext uri="{FF2B5EF4-FFF2-40B4-BE49-F238E27FC236}">
                  <a16:creationId xmlns:a16="http://schemas.microsoft.com/office/drawing/2014/main" id="{06641C99-A100-4EF3-B838-DB486EA0EDB2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330;p26">
              <a:extLst>
                <a:ext uri="{FF2B5EF4-FFF2-40B4-BE49-F238E27FC236}">
                  <a16:creationId xmlns:a16="http://schemas.microsoft.com/office/drawing/2014/main" id="{F064475C-21B0-4CAF-B492-045410B51764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331;p26">
              <a:extLst>
                <a:ext uri="{FF2B5EF4-FFF2-40B4-BE49-F238E27FC236}">
                  <a16:creationId xmlns:a16="http://schemas.microsoft.com/office/drawing/2014/main" id="{F373F43B-30D0-4D8B-B28A-7EF86C0E70E7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332;p26">
              <a:extLst>
                <a:ext uri="{FF2B5EF4-FFF2-40B4-BE49-F238E27FC236}">
                  <a16:creationId xmlns:a16="http://schemas.microsoft.com/office/drawing/2014/main" id="{93D4EF66-CD54-4811-8372-97EB596664D7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333;p26">
              <a:extLst>
                <a:ext uri="{FF2B5EF4-FFF2-40B4-BE49-F238E27FC236}">
                  <a16:creationId xmlns:a16="http://schemas.microsoft.com/office/drawing/2014/main" id="{B24B7DB8-18F8-4D43-92E5-1E63A96DAD93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334;p26">
              <a:extLst>
                <a:ext uri="{FF2B5EF4-FFF2-40B4-BE49-F238E27FC236}">
                  <a16:creationId xmlns:a16="http://schemas.microsoft.com/office/drawing/2014/main" id="{9CD27AFE-EB62-41D4-B8DF-A5BA115B0129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335;p26">
              <a:extLst>
                <a:ext uri="{FF2B5EF4-FFF2-40B4-BE49-F238E27FC236}">
                  <a16:creationId xmlns:a16="http://schemas.microsoft.com/office/drawing/2014/main" id="{5DF63C69-06BA-4E03-B1F5-AAEF0101F126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336;p26">
              <a:extLst>
                <a:ext uri="{FF2B5EF4-FFF2-40B4-BE49-F238E27FC236}">
                  <a16:creationId xmlns:a16="http://schemas.microsoft.com/office/drawing/2014/main" id="{59B15C8B-2E77-4AE2-AB2E-5567AAC5513D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337;p26">
              <a:extLst>
                <a:ext uri="{FF2B5EF4-FFF2-40B4-BE49-F238E27FC236}">
                  <a16:creationId xmlns:a16="http://schemas.microsoft.com/office/drawing/2014/main" id="{1661D746-1E8E-4190-951B-FBDB132C1475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338;p26">
              <a:extLst>
                <a:ext uri="{FF2B5EF4-FFF2-40B4-BE49-F238E27FC236}">
                  <a16:creationId xmlns:a16="http://schemas.microsoft.com/office/drawing/2014/main" id="{682BF8DC-CA2E-4758-8721-BFC029B94551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339;p26">
              <a:extLst>
                <a:ext uri="{FF2B5EF4-FFF2-40B4-BE49-F238E27FC236}">
                  <a16:creationId xmlns:a16="http://schemas.microsoft.com/office/drawing/2014/main" id="{9439461C-C203-453B-8951-41DA688B605E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340;p26">
              <a:extLst>
                <a:ext uri="{FF2B5EF4-FFF2-40B4-BE49-F238E27FC236}">
                  <a16:creationId xmlns:a16="http://schemas.microsoft.com/office/drawing/2014/main" id="{8A38B753-F36A-4821-BF25-05F6B0B3ED81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341;p26">
              <a:extLst>
                <a:ext uri="{FF2B5EF4-FFF2-40B4-BE49-F238E27FC236}">
                  <a16:creationId xmlns:a16="http://schemas.microsoft.com/office/drawing/2014/main" id="{CCF8A0F0-F812-4685-AB44-8FE4BFEC39FE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342;p26">
              <a:extLst>
                <a:ext uri="{FF2B5EF4-FFF2-40B4-BE49-F238E27FC236}">
                  <a16:creationId xmlns:a16="http://schemas.microsoft.com/office/drawing/2014/main" id="{882047CE-523A-461A-8307-73D9F64E3258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343;p26">
              <a:extLst>
                <a:ext uri="{FF2B5EF4-FFF2-40B4-BE49-F238E27FC236}">
                  <a16:creationId xmlns:a16="http://schemas.microsoft.com/office/drawing/2014/main" id="{44520BE5-A5A7-42C8-A428-09F65738CAF2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344;p26">
              <a:extLst>
                <a:ext uri="{FF2B5EF4-FFF2-40B4-BE49-F238E27FC236}">
                  <a16:creationId xmlns:a16="http://schemas.microsoft.com/office/drawing/2014/main" id="{F2B889FB-989F-4C1C-B692-B2EA88EB1918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345;p26">
              <a:extLst>
                <a:ext uri="{FF2B5EF4-FFF2-40B4-BE49-F238E27FC236}">
                  <a16:creationId xmlns:a16="http://schemas.microsoft.com/office/drawing/2014/main" id="{88E87039-EE5C-4ADE-8C4E-232062FE3C08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346;p26">
              <a:extLst>
                <a:ext uri="{FF2B5EF4-FFF2-40B4-BE49-F238E27FC236}">
                  <a16:creationId xmlns:a16="http://schemas.microsoft.com/office/drawing/2014/main" id="{374A4CA9-BAC6-4617-AA9E-0C6D23245B4A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347;p26">
              <a:extLst>
                <a:ext uri="{FF2B5EF4-FFF2-40B4-BE49-F238E27FC236}">
                  <a16:creationId xmlns:a16="http://schemas.microsoft.com/office/drawing/2014/main" id="{D5151BEF-C0D7-4F2B-AAFD-06D4287E24B5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348;p26">
              <a:extLst>
                <a:ext uri="{FF2B5EF4-FFF2-40B4-BE49-F238E27FC236}">
                  <a16:creationId xmlns:a16="http://schemas.microsoft.com/office/drawing/2014/main" id="{4125DB27-C885-4F77-9885-FE7A540AD312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349;p26">
              <a:extLst>
                <a:ext uri="{FF2B5EF4-FFF2-40B4-BE49-F238E27FC236}">
                  <a16:creationId xmlns:a16="http://schemas.microsoft.com/office/drawing/2014/main" id="{D3A68DCD-3000-4DEA-A5A3-1FF5C30744DB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350;p26">
              <a:extLst>
                <a:ext uri="{FF2B5EF4-FFF2-40B4-BE49-F238E27FC236}">
                  <a16:creationId xmlns:a16="http://schemas.microsoft.com/office/drawing/2014/main" id="{228E94AA-DA1D-415C-BE9B-D65F341B9F64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351;p26">
              <a:extLst>
                <a:ext uri="{FF2B5EF4-FFF2-40B4-BE49-F238E27FC236}">
                  <a16:creationId xmlns:a16="http://schemas.microsoft.com/office/drawing/2014/main" id="{160B20CB-AB30-4AF9-8B9B-935B88343B8D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352;p26">
              <a:extLst>
                <a:ext uri="{FF2B5EF4-FFF2-40B4-BE49-F238E27FC236}">
                  <a16:creationId xmlns:a16="http://schemas.microsoft.com/office/drawing/2014/main" id="{7F610158-4300-4F71-944A-96088010245D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353;p26">
              <a:extLst>
                <a:ext uri="{FF2B5EF4-FFF2-40B4-BE49-F238E27FC236}">
                  <a16:creationId xmlns:a16="http://schemas.microsoft.com/office/drawing/2014/main" id="{96510262-583F-4B3B-9E37-17341A146757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354;p26">
              <a:extLst>
                <a:ext uri="{FF2B5EF4-FFF2-40B4-BE49-F238E27FC236}">
                  <a16:creationId xmlns:a16="http://schemas.microsoft.com/office/drawing/2014/main" id="{DD8B364B-1E7F-4C97-847C-7A37E50E4DE4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355;p26">
              <a:extLst>
                <a:ext uri="{FF2B5EF4-FFF2-40B4-BE49-F238E27FC236}">
                  <a16:creationId xmlns:a16="http://schemas.microsoft.com/office/drawing/2014/main" id="{FA22F4C2-3B52-4DFD-8508-5D9459D29985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356;p26">
              <a:extLst>
                <a:ext uri="{FF2B5EF4-FFF2-40B4-BE49-F238E27FC236}">
                  <a16:creationId xmlns:a16="http://schemas.microsoft.com/office/drawing/2014/main" id="{8D8A2FC2-E3E1-481C-9521-D4BF7DC86B73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357;p26">
              <a:extLst>
                <a:ext uri="{FF2B5EF4-FFF2-40B4-BE49-F238E27FC236}">
                  <a16:creationId xmlns:a16="http://schemas.microsoft.com/office/drawing/2014/main" id="{F52CAC18-B80B-4956-BDAB-0CA23747CB33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358;p26">
              <a:extLst>
                <a:ext uri="{FF2B5EF4-FFF2-40B4-BE49-F238E27FC236}">
                  <a16:creationId xmlns:a16="http://schemas.microsoft.com/office/drawing/2014/main" id="{DE408CDC-0450-4BF2-AE88-BA04CD28226B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359;p26">
              <a:extLst>
                <a:ext uri="{FF2B5EF4-FFF2-40B4-BE49-F238E27FC236}">
                  <a16:creationId xmlns:a16="http://schemas.microsoft.com/office/drawing/2014/main" id="{FD527D47-87FE-4EC4-8E5B-F8DE4C82D442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360;p26">
              <a:extLst>
                <a:ext uri="{FF2B5EF4-FFF2-40B4-BE49-F238E27FC236}">
                  <a16:creationId xmlns:a16="http://schemas.microsoft.com/office/drawing/2014/main" id="{E787EAD6-6E9A-4F87-A205-9EEE20401CCE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361;p26">
              <a:extLst>
                <a:ext uri="{FF2B5EF4-FFF2-40B4-BE49-F238E27FC236}">
                  <a16:creationId xmlns:a16="http://schemas.microsoft.com/office/drawing/2014/main" id="{63C2D653-5583-4314-998B-9376CD2058D2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362;p26">
              <a:extLst>
                <a:ext uri="{FF2B5EF4-FFF2-40B4-BE49-F238E27FC236}">
                  <a16:creationId xmlns:a16="http://schemas.microsoft.com/office/drawing/2014/main" id="{61734D4A-2BE7-44B3-9238-E8B41EF95A08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363;p26">
              <a:extLst>
                <a:ext uri="{FF2B5EF4-FFF2-40B4-BE49-F238E27FC236}">
                  <a16:creationId xmlns:a16="http://schemas.microsoft.com/office/drawing/2014/main" id="{CAAD21ED-2D99-4C55-B995-C3325C60480B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364;p26">
              <a:extLst>
                <a:ext uri="{FF2B5EF4-FFF2-40B4-BE49-F238E27FC236}">
                  <a16:creationId xmlns:a16="http://schemas.microsoft.com/office/drawing/2014/main" id="{2577FA75-E665-416F-8E5F-53003ECE0E9D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365;p26">
              <a:extLst>
                <a:ext uri="{FF2B5EF4-FFF2-40B4-BE49-F238E27FC236}">
                  <a16:creationId xmlns:a16="http://schemas.microsoft.com/office/drawing/2014/main" id="{F132903F-1CB5-4FBC-B4D3-E6401BDE0FBC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366;p26">
              <a:extLst>
                <a:ext uri="{FF2B5EF4-FFF2-40B4-BE49-F238E27FC236}">
                  <a16:creationId xmlns:a16="http://schemas.microsoft.com/office/drawing/2014/main" id="{E5435610-5F1C-4182-BCD7-ACC0C3F9C013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367;p26">
              <a:extLst>
                <a:ext uri="{FF2B5EF4-FFF2-40B4-BE49-F238E27FC236}">
                  <a16:creationId xmlns:a16="http://schemas.microsoft.com/office/drawing/2014/main" id="{1EE21B9A-6B11-42E4-8CB6-88F3DD4A7BF4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368;p26">
              <a:extLst>
                <a:ext uri="{FF2B5EF4-FFF2-40B4-BE49-F238E27FC236}">
                  <a16:creationId xmlns:a16="http://schemas.microsoft.com/office/drawing/2014/main" id="{84ECA357-F5E9-4ED7-A435-613315AC0925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369;p26">
              <a:extLst>
                <a:ext uri="{FF2B5EF4-FFF2-40B4-BE49-F238E27FC236}">
                  <a16:creationId xmlns:a16="http://schemas.microsoft.com/office/drawing/2014/main" id="{25979F77-820F-4CFA-B0B6-A51589AAF4EF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370;p26">
              <a:extLst>
                <a:ext uri="{FF2B5EF4-FFF2-40B4-BE49-F238E27FC236}">
                  <a16:creationId xmlns:a16="http://schemas.microsoft.com/office/drawing/2014/main" id="{3C0950F5-423B-42EF-B78D-B09C7B7AC8C1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371;p26">
              <a:extLst>
                <a:ext uri="{FF2B5EF4-FFF2-40B4-BE49-F238E27FC236}">
                  <a16:creationId xmlns:a16="http://schemas.microsoft.com/office/drawing/2014/main" id="{2BC16F29-3552-4E18-9694-AAD62B4A414C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372;p26">
              <a:extLst>
                <a:ext uri="{FF2B5EF4-FFF2-40B4-BE49-F238E27FC236}">
                  <a16:creationId xmlns:a16="http://schemas.microsoft.com/office/drawing/2014/main" id="{7C1C86A8-231B-4FC6-9A1A-5DCF05F82630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373;p26">
              <a:extLst>
                <a:ext uri="{FF2B5EF4-FFF2-40B4-BE49-F238E27FC236}">
                  <a16:creationId xmlns:a16="http://schemas.microsoft.com/office/drawing/2014/main" id="{A6A5BE6C-9D0A-42BB-AE01-ACF550FD9CC0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374;p26">
              <a:extLst>
                <a:ext uri="{FF2B5EF4-FFF2-40B4-BE49-F238E27FC236}">
                  <a16:creationId xmlns:a16="http://schemas.microsoft.com/office/drawing/2014/main" id="{3771293D-B7F7-4531-BA67-3752C2A5C2A4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375;p26">
              <a:extLst>
                <a:ext uri="{FF2B5EF4-FFF2-40B4-BE49-F238E27FC236}">
                  <a16:creationId xmlns:a16="http://schemas.microsoft.com/office/drawing/2014/main" id="{E165C5D5-DA37-461D-A6B2-E0A4CBFB21E6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376;p26">
              <a:extLst>
                <a:ext uri="{FF2B5EF4-FFF2-40B4-BE49-F238E27FC236}">
                  <a16:creationId xmlns:a16="http://schemas.microsoft.com/office/drawing/2014/main" id="{6A2BAA28-01C2-485B-9883-6C0CEF9605F4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377;p26">
              <a:extLst>
                <a:ext uri="{FF2B5EF4-FFF2-40B4-BE49-F238E27FC236}">
                  <a16:creationId xmlns:a16="http://schemas.microsoft.com/office/drawing/2014/main" id="{CE375DC6-422D-4B12-8DF1-2B9D3A57200E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378;p26">
              <a:extLst>
                <a:ext uri="{FF2B5EF4-FFF2-40B4-BE49-F238E27FC236}">
                  <a16:creationId xmlns:a16="http://schemas.microsoft.com/office/drawing/2014/main" id="{31AB706A-0127-4497-9B0B-CFAD6B0C2827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379;p26">
              <a:extLst>
                <a:ext uri="{FF2B5EF4-FFF2-40B4-BE49-F238E27FC236}">
                  <a16:creationId xmlns:a16="http://schemas.microsoft.com/office/drawing/2014/main" id="{071AF1E9-6D3F-4B48-92B8-AD62F5C654CF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380;p26">
              <a:extLst>
                <a:ext uri="{FF2B5EF4-FFF2-40B4-BE49-F238E27FC236}">
                  <a16:creationId xmlns:a16="http://schemas.microsoft.com/office/drawing/2014/main" id="{C8AE27DF-435D-4E1A-826A-7010B81A7EFF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381;p26">
              <a:extLst>
                <a:ext uri="{FF2B5EF4-FFF2-40B4-BE49-F238E27FC236}">
                  <a16:creationId xmlns:a16="http://schemas.microsoft.com/office/drawing/2014/main" id="{FB8CDE2C-63F9-4B00-9702-20650E3D72B3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382;p26">
              <a:extLst>
                <a:ext uri="{FF2B5EF4-FFF2-40B4-BE49-F238E27FC236}">
                  <a16:creationId xmlns:a16="http://schemas.microsoft.com/office/drawing/2014/main" id="{C3D4576E-9DAB-45E3-AFE3-6FC763699EC5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383;p26">
              <a:extLst>
                <a:ext uri="{FF2B5EF4-FFF2-40B4-BE49-F238E27FC236}">
                  <a16:creationId xmlns:a16="http://schemas.microsoft.com/office/drawing/2014/main" id="{6E5012F9-3642-44CA-A32F-2D563A4BE3AF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384;p26">
              <a:extLst>
                <a:ext uri="{FF2B5EF4-FFF2-40B4-BE49-F238E27FC236}">
                  <a16:creationId xmlns:a16="http://schemas.microsoft.com/office/drawing/2014/main" id="{0E46BDCF-7D62-41C6-B61F-273BF533C44C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385;p26">
              <a:extLst>
                <a:ext uri="{FF2B5EF4-FFF2-40B4-BE49-F238E27FC236}">
                  <a16:creationId xmlns:a16="http://schemas.microsoft.com/office/drawing/2014/main" id="{7E2DF2CB-1CFD-4307-99A1-A006078EA026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386;p26">
              <a:extLst>
                <a:ext uri="{FF2B5EF4-FFF2-40B4-BE49-F238E27FC236}">
                  <a16:creationId xmlns:a16="http://schemas.microsoft.com/office/drawing/2014/main" id="{F2064868-3D55-4017-B4A4-B750A6F9301C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387;p26">
              <a:extLst>
                <a:ext uri="{FF2B5EF4-FFF2-40B4-BE49-F238E27FC236}">
                  <a16:creationId xmlns:a16="http://schemas.microsoft.com/office/drawing/2014/main" id="{0150583F-EE88-4FCB-A618-8B5D1D8B5BD9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388;p26">
              <a:extLst>
                <a:ext uri="{FF2B5EF4-FFF2-40B4-BE49-F238E27FC236}">
                  <a16:creationId xmlns:a16="http://schemas.microsoft.com/office/drawing/2014/main" id="{C831AA62-C4D7-4FDD-981A-C58639368CF7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389;p26">
              <a:extLst>
                <a:ext uri="{FF2B5EF4-FFF2-40B4-BE49-F238E27FC236}">
                  <a16:creationId xmlns:a16="http://schemas.microsoft.com/office/drawing/2014/main" id="{303EA5A8-5E2E-4A80-8542-8CF8B2787B7B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390;p26">
              <a:extLst>
                <a:ext uri="{FF2B5EF4-FFF2-40B4-BE49-F238E27FC236}">
                  <a16:creationId xmlns:a16="http://schemas.microsoft.com/office/drawing/2014/main" id="{AED041D0-7CED-4DB4-8560-87F21473B3C2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391;p26">
              <a:extLst>
                <a:ext uri="{FF2B5EF4-FFF2-40B4-BE49-F238E27FC236}">
                  <a16:creationId xmlns:a16="http://schemas.microsoft.com/office/drawing/2014/main" id="{CD40D7F1-6652-46D8-B133-F194C6E16B93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392;p26">
              <a:extLst>
                <a:ext uri="{FF2B5EF4-FFF2-40B4-BE49-F238E27FC236}">
                  <a16:creationId xmlns:a16="http://schemas.microsoft.com/office/drawing/2014/main" id="{B50F8484-A0C3-4A1A-950A-9C248ABD61AD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393;p26">
              <a:extLst>
                <a:ext uri="{FF2B5EF4-FFF2-40B4-BE49-F238E27FC236}">
                  <a16:creationId xmlns:a16="http://schemas.microsoft.com/office/drawing/2014/main" id="{F67118AC-360B-495A-823A-0DA15D2C40D2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394;p26">
              <a:extLst>
                <a:ext uri="{FF2B5EF4-FFF2-40B4-BE49-F238E27FC236}">
                  <a16:creationId xmlns:a16="http://schemas.microsoft.com/office/drawing/2014/main" id="{3B37637F-CD49-42E0-9A76-4A4F1F5C5ED4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395;p26">
              <a:extLst>
                <a:ext uri="{FF2B5EF4-FFF2-40B4-BE49-F238E27FC236}">
                  <a16:creationId xmlns:a16="http://schemas.microsoft.com/office/drawing/2014/main" id="{DBF36D26-7185-4F1E-95F4-6D60FB0FA23D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396;p26">
              <a:extLst>
                <a:ext uri="{FF2B5EF4-FFF2-40B4-BE49-F238E27FC236}">
                  <a16:creationId xmlns:a16="http://schemas.microsoft.com/office/drawing/2014/main" id="{CEB8F543-642C-4095-8D52-045D4EE373A0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397;p26">
              <a:extLst>
                <a:ext uri="{FF2B5EF4-FFF2-40B4-BE49-F238E27FC236}">
                  <a16:creationId xmlns:a16="http://schemas.microsoft.com/office/drawing/2014/main" id="{F071AF22-34FC-4920-8DAC-F54D9A526481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398;p26">
              <a:extLst>
                <a:ext uri="{FF2B5EF4-FFF2-40B4-BE49-F238E27FC236}">
                  <a16:creationId xmlns:a16="http://schemas.microsoft.com/office/drawing/2014/main" id="{CF381492-9B47-4C50-8F43-E7F6DC7F402A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399;p26">
              <a:extLst>
                <a:ext uri="{FF2B5EF4-FFF2-40B4-BE49-F238E27FC236}">
                  <a16:creationId xmlns:a16="http://schemas.microsoft.com/office/drawing/2014/main" id="{862C9D67-A27A-4E79-B55F-68C2E9965668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00;p26">
              <a:extLst>
                <a:ext uri="{FF2B5EF4-FFF2-40B4-BE49-F238E27FC236}">
                  <a16:creationId xmlns:a16="http://schemas.microsoft.com/office/drawing/2014/main" id="{3D85AF9B-A6C6-46FA-AA73-569B3D1F397D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01;p26">
              <a:extLst>
                <a:ext uri="{FF2B5EF4-FFF2-40B4-BE49-F238E27FC236}">
                  <a16:creationId xmlns:a16="http://schemas.microsoft.com/office/drawing/2014/main" id="{058A310A-B5D7-490B-BB15-A4DB71DDE548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02;p26">
              <a:extLst>
                <a:ext uri="{FF2B5EF4-FFF2-40B4-BE49-F238E27FC236}">
                  <a16:creationId xmlns:a16="http://schemas.microsoft.com/office/drawing/2014/main" id="{360D24BA-DD8D-4C15-B86B-05A42BDCC3DF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92721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3"/>
          <p:cNvSpPr txBox="1">
            <a:spLocks noGrp="1"/>
          </p:cNvSpPr>
          <p:nvPr>
            <p:ph type="ctrTitle" idx="8"/>
          </p:nvPr>
        </p:nvSpPr>
        <p:spPr>
          <a:xfrm>
            <a:off x="3593805" y="457300"/>
            <a:ext cx="4781545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02 Pharmalock</a:t>
            </a:r>
          </a:p>
        </p:txBody>
      </p:sp>
      <p:sp>
        <p:nvSpPr>
          <p:cNvPr id="6" name="Google Shape;788;p32">
            <a:extLst>
              <a:ext uri="{FF2B5EF4-FFF2-40B4-BE49-F238E27FC236}">
                <a16:creationId xmlns:a16="http://schemas.microsoft.com/office/drawing/2014/main" id="{7ADD58C2-E80F-43A3-845F-4ADF6E01B7D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3704" y="746050"/>
            <a:ext cx="2538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TO-BE process</a:t>
            </a:r>
            <a:endParaRPr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D66EE8-D7CC-4A9D-9953-754E886877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097908"/>
            <a:ext cx="9144000" cy="2947682"/>
          </a:xfrm>
          <a:prstGeom prst="rect">
            <a:avLst/>
          </a:prstGeom>
        </p:spPr>
      </p:pic>
      <p:sp>
        <p:nvSpPr>
          <p:cNvPr id="12" name="Google Shape;810;p33">
            <a:extLst>
              <a:ext uri="{FF2B5EF4-FFF2-40B4-BE49-F238E27FC236}">
                <a16:creationId xmlns:a16="http://schemas.microsoft.com/office/drawing/2014/main" id="{3A1D0574-FF6E-4EFE-ACC5-FBDEB8EC56ED}"/>
              </a:ext>
            </a:extLst>
          </p:cNvPr>
          <p:cNvSpPr txBox="1">
            <a:spLocks/>
          </p:cNvSpPr>
          <p:nvPr/>
        </p:nvSpPr>
        <p:spPr>
          <a:xfrm>
            <a:off x="7678682" y="6097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18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de-CH"/>
              <a:t>03 </a:t>
            </a:r>
            <a:r>
              <a:rPr lang="en"/>
              <a:t>Database</a:t>
            </a:r>
            <a:endParaRPr lang="de-CH" dirty="0"/>
          </a:p>
        </p:txBody>
      </p:sp>
      <p:sp>
        <p:nvSpPr>
          <p:cNvPr id="10" name="Google Shape;788;p32">
            <a:extLst>
              <a:ext uri="{FF2B5EF4-FFF2-40B4-BE49-F238E27FC236}">
                <a16:creationId xmlns:a16="http://schemas.microsoft.com/office/drawing/2014/main" id="{2868DDFC-48F5-4ADB-8370-B7BA8B905CF3}"/>
              </a:ext>
            </a:extLst>
          </p:cNvPr>
          <p:cNvSpPr txBox="1">
            <a:spLocks/>
          </p:cNvSpPr>
          <p:nvPr/>
        </p:nvSpPr>
        <p:spPr>
          <a:xfrm>
            <a:off x="-1149927" y="4045592"/>
            <a:ext cx="2538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16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de-CH"/>
              <a:t>Database</a:t>
            </a:r>
            <a:endParaRPr lang="de-CH" dirty="0"/>
          </a:p>
        </p:txBody>
      </p:sp>
      <p:sp>
        <p:nvSpPr>
          <p:cNvPr id="13" name="Google Shape;165;p26">
            <a:extLst>
              <a:ext uri="{FF2B5EF4-FFF2-40B4-BE49-F238E27FC236}">
                <a16:creationId xmlns:a16="http://schemas.microsoft.com/office/drawing/2014/main" id="{3E5370EB-DDF1-4CB6-B4C4-33EF8CA97A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FB1F409-0D6F-4C69-881B-7ECDCA70EF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5" name="FHNW">
            <a:extLst>
              <a:ext uri="{FF2B5EF4-FFF2-40B4-BE49-F238E27FC236}">
                <a16:creationId xmlns:a16="http://schemas.microsoft.com/office/drawing/2014/main" id="{877237B8-D443-4511-A937-CEA56D0F02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252;p26">
            <a:extLst>
              <a:ext uri="{FF2B5EF4-FFF2-40B4-BE49-F238E27FC236}">
                <a16:creationId xmlns:a16="http://schemas.microsoft.com/office/drawing/2014/main" id="{92B7F472-FE36-46BF-907A-9434D95D01DB}"/>
              </a:ext>
            </a:extLst>
          </p:cNvPr>
          <p:cNvGrpSpPr/>
          <p:nvPr/>
        </p:nvGrpSpPr>
        <p:grpSpPr>
          <a:xfrm>
            <a:off x="75491" y="3841898"/>
            <a:ext cx="560720" cy="962347"/>
            <a:chOff x="-823767" y="1667843"/>
            <a:chExt cx="1580203" cy="2881743"/>
          </a:xfrm>
        </p:grpSpPr>
        <p:sp>
          <p:nvSpPr>
            <p:cNvPr id="114" name="Google Shape;253;p26">
              <a:extLst>
                <a:ext uri="{FF2B5EF4-FFF2-40B4-BE49-F238E27FC236}">
                  <a16:creationId xmlns:a16="http://schemas.microsoft.com/office/drawing/2014/main" id="{CBBB2A9D-2640-40CA-B74B-A1F160664E34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54;p26">
              <a:extLst>
                <a:ext uri="{FF2B5EF4-FFF2-40B4-BE49-F238E27FC236}">
                  <a16:creationId xmlns:a16="http://schemas.microsoft.com/office/drawing/2014/main" id="{40268BBE-2A7F-475F-B06B-F589B35E06DC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55;p26">
              <a:extLst>
                <a:ext uri="{FF2B5EF4-FFF2-40B4-BE49-F238E27FC236}">
                  <a16:creationId xmlns:a16="http://schemas.microsoft.com/office/drawing/2014/main" id="{C096D721-08A3-47C7-BDD4-10CCDEF20254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56;p26">
              <a:extLst>
                <a:ext uri="{FF2B5EF4-FFF2-40B4-BE49-F238E27FC236}">
                  <a16:creationId xmlns:a16="http://schemas.microsoft.com/office/drawing/2014/main" id="{CBC0EFDC-625C-4728-BDFB-8464834AEA16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57;p26">
              <a:extLst>
                <a:ext uri="{FF2B5EF4-FFF2-40B4-BE49-F238E27FC236}">
                  <a16:creationId xmlns:a16="http://schemas.microsoft.com/office/drawing/2014/main" id="{E5D02D7E-2A13-4D28-9C4F-E0EAA34FB53E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58;p26">
              <a:extLst>
                <a:ext uri="{FF2B5EF4-FFF2-40B4-BE49-F238E27FC236}">
                  <a16:creationId xmlns:a16="http://schemas.microsoft.com/office/drawing/2014/main" id="{B5633804-90D6-483C-96A3-E43E74484DE5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59;p26">
              <a:extLst>
                <a:ext uri="{FF2B5EF4-FFF2-40B4-BE49-F238E27FC236}">
                  <a16:creationId xmlns:a16="http://schemas.microsoft.com/office/drawing/2014/main" id="{C6EBAADA-CE08-46AE-83D1-2C7EEEA42903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60;p26">
              <a:extLst>
                <a:ext uri="{FF2B5EF4-FFF2-40B4-BE49-F238E27FC236}">
                  <a16:creationId xmlns:a16="http://schemas.microsoft.com/office/drawing/2014/main" id="{B95DAD5B-661F-4331-8832-167BAFA0961B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1;p26">
              <a:extLst>
                <a:ext uri="{FF2B5EF4-FFF2-40B4-BE49-F238E27FC236}">
                  <a16:creationId xmlns:a16="http://schemas.microsoft.com/office/drawing/2014/main" id="{BF70FCBE-B56F-4EF9-A421-D588719664B9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62;p26">
              <a:extLst>
                <a:ext uri="{FF2B5EF4-FFF2-40B4-BE49-F238E27FC236}">
                  <a16:creationId xmlns:a16="http://schemas.microsoft.com/office/drawing/2014/main" id="{5CF2F7D9-E3B3-45D0-92A7-89DB50425449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3;p26">
              <a:extLst>
                <a:ext uri="{FF2B5EF4-FFF2-40B4-BE49-F238E27FC236}">
                  <a16:creationId xmlns:a16="http://schemas.microsoft.com/office/drawing/2014/main" id="{ABABE79F-D85B-4659-9439-3F85C5BBDC45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4;p26">
              <a:extLst>
                <a:ext uri="{FF2B5EF4-FFF2-40B4-BE49-F238E27FC236}">
                  <a16:creationId xmlns:a16="http://schemas.microsoft.com/office/drawing/2014/main" id="{3E4C0253-2F99-4E3B-9352-EF37375C5E94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65;p26">
              <a:extLst>
                <a:ext uri="{FF2B5EF4-FFF2-40B4-BE49-F238E27FC236}">
                  <a16:creationId xmlns:a16="http://schemas.microsoft.com/office/drawing/2014/main" id="{3C5C7C3B-D63B-4E70-9778-16C7B5425400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66;p26">
              <a:extLst>
                <a:ext uri="{FF2B5EF4-FFF2-40B4-BE49-F238E27FC236}">
                  <a16:creationId xmlns:a16="http://schemas.microsoft.com/office/drawing/2014/main" id="{4FA973CB-7170-4A28-B9F5-C77E5AF13378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7;p26">
              <a:extLst>
                <a:ext uri="{FF2B5EF4-FFF2-40B4-BE49-F238E27FC236}">
                  <a16:creationId xmlns:a16="http://schemas.microsoft.com/office/drawing/2014/main" id="{060D46BF-249F-4909-834D-2FAAAA402767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8;p26">
              <a:extLst>
                <a:ext uri="{FF2B5EF4-FFF2-40B4-BE49-F238E27FC236}">
                  <a16:creationId xmlns:a16="http://schemas.microsoft.com/office/drawing/2014/main" id="{B917681A-6C90-485E-B67B-DD3DD97964BC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9;p26">
              <a:extLst>
                <a:ext uri="{FF2B5EF4-FFF2-40B4-BE49-F238E27FC236}">
                  <a16:creationId xmlns:a16="http://schemas.microsoft.com/office/drawing/2014/main" id="{EF3BA041-51FF-4034-A6BB-0EAAFE478E0B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0;p26">
              <a:extLst>
                <a:ext uri="{FF2B5EF4-FFF2-40B4-BE49-F238E27FC236}">
                  <a16:creationId xmlns:a16="http://schemas.microsoft.com/office/drawing/2014/main" id="{B31A1F4B-B96F-4859-83B3-8E2C72CAAC52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1;p26">
              <a:extLst>
                <a:ext uri="{FF2B5EF4-FFF2-40B4-BE49-F238E27FC236}">
                  <a16:creationId xmlns:a16="http://schemas.microsoft.com/office/drawing/2014/main" id="{ECCD7B5A-B902-4C28-839E-C25193DA1B0F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2;p26">
              <a:extLst>
                <a:ext uri="{FF2B5EF4-FFF2-40B4-BE49-F238E27FC236}">
                  <a16:creationId xmlns:a16="http://schemas.microsoft.com/office/drawing/2014/main" id="{8E22E434-9FAE-4DB3-B2CF-2BEFA361F60A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3;p26">
              <a:extLst>
                <a:ext uri="{FF2B5EF4-FFF2-40B4-BE49-F238E27FC236}">
                  <a16:creationId xmlns:a16="http://schemas.microsoft.com/office/drawing/2014/main" id="{09A162B9-4FE2-4141-9206-5644BF22432D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4;p26">
              <a:extLst>
                <a:ext uri="{FF2B5EF4-FFF2-40B4-BE49-F238E27FC236}">
                  <a16:creationId xmlns:a16="http://schemas.microsoft.com/office/drawing/2014/main" id="{DE873AE6-70B8-4670-9D07-6F7A19C09269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5;p26">
              <a:extLst>
                <a:ext uri="{FF2B5EF4-FFF2-40B4-BE49-F238E27FC236}">
                  <a16:creationId xmlns:a16="http://schemas.microsoft.com/office/drawing/2014/main" id="{DF30AFE6-AD4F-402E-8973-564B1E393FAF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6;p26">
              <a:extLst>
                <a:ext uri="{FF2B5EF4-FFF2-40B4-BE49-F238E27FC236}">
                  <a16:creationId xmlns:a16="http://schemas.microsoft.com/office/drawing/2014/main" id="{0C5E5CF4-2115-4FCB-A214-4E84E2142C82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7;p26">
              <a:extLst>
                <a:ext uri="{FF2B5EF4-FFF2-40B4-BE49-F238E27FC236}">
                  <a16:creationId xmlns:a16="http://schemas.microsoft.com/office/drawing/2014/main" id="{7C592CEB-703E-48D0-8E1B-BB3E465DE3A8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8;p26">
              <a:extLst>
                <a:ext uri="{FF2B5EF4-FFF2-40B4-BE49-F238E27FC236}">
                  <a16:creationId xmlns:a16="http://schemas.microsoft.com/office/drawing/2014/main" id="{D8BB4B16-BD77-4531-A3FB-D5D773B59031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9;p26">
              <a:extLst>
                <a:ext uri="{FF2B5EF4-FFF2-40B4-BE49-F238E27FC236}">
                  <a16:creationId xmlns:a16="http://schemas.microsoft.com/office/drawing/2014/main" id="{12527234-5060-46C7-8A45-ED41FD3B4321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0;p26">
              <a:extLst>
                <a:ext uri="{FF2B5EF4-FFF2-40B4-BE49-F238E27FC236}">
                  <a16:creationId xmlns:a16="http://schemas.microsoft.com/office/drawing/2014/main" id="{34F3847A-6B7B-4C7D-8913-F413461B216F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1;p26">
              <a:extLst>
                <a:ext uri="{FF2B5EF4-FFF2-40B4-BE49-F238E27FC236}">
                  <a16:creationId xmlns:a16="http://schemas.microsoft.com/office/drawing/2014/main" id="{41467E09-020E-477F-B87A-FDE881031424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2;p26">
              <a:extLst>
                <a:ext uri="{FF2B5EF4-FFF2-40B4-BE49-F238E27FC236}">
                  <a16:creationId xmlns:a16="http://schemas.microsoft.com/office/drawing/2014/main" id="{E7D92198-F765-4C2A-9B64-BF2DBFC4C669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3;p26">
              <a:extLst>
                <a:ext uri="{FF2B5EF4-FFF2-40B4-BE49-F238E27FC236}">
                  <a16:creationId xmlns:a16="http://schemas.microsoft.com/office/drawing/2014/main" id="{D8B6AEE8-58E8-4DA0-8493-5C860C38E3C4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4;p26">
              <a:extLst>
                <a:ext uri="{FF2B5EF4-FFF2-40B4-BE49-F238E27FC236}">
                  <a16:creationId xmlns:a16="http://schemas.microsoft.com/office/drawing/2014/main" id="{EF1909EC-3FFC-4F46-A9E0-F2B4A69FB358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5;p26">
              <a:extLst>
                <a:ext uri="{FF2B5EF4-FFF2-40B4-BE49-F238E27FC236}">
                  <a16:creationId xmlns:a16="http://schemas.microsoft.com/office/drawing/2014/main" id="{B6E48AFB-0258-47E0-886C-F8DE5803419C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6;p26">
              <a:extLst>
                <a:ext uri="{FF2B5EF4-FFF2-40B4-BE49-F238E27FC236}">
                  <a16:creationId xmlns:a16="http://schemas.microsoft.com/office/drawing/2014/main" id="{B1AA3841-46C0-4591-B9F3-74E0D7EDC7FE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7;p26">
              <a:extLst>
                <a:ext uri="{FF2B5EF4-FFF2-40B4-BE49-F238E27FC236}">
                  <a16:creationId xmlns:a16="http://schemas.microsoft.com/office/drawing/2014/main" id="{CAAE6F41-6536-486A-9DE2-9CA72BA4FBDA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8;p26">
              <a:extLst>
                <a:ext uri="{FF2B5EF4-FFF2-40B4-BE49-F238E27FC236}">
                  <a16:creationId xmlns:a16="http://schemas.microsoft.com/office/drawing/2014/main" id="{8E2731DE-E3A8-489F-9C88-4DEDF27E04FF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9;p26">
              <a:extLst>
                <a:ext uri="{FF2B5EF4-FFF2-40B4-BE49-F238E27FC236}">
                  <a16:creationId xmlns:a16="http://schemas.microsoft.com/office/drawing/2014/main" id="{95FF33B2-A8B1-468D-9E16-9C4C4AB0D52F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90;p26">
              <a:extLst>
                <a:ext uri="{FF2B5EF4-FFF2-40B4-BE49-F238E27FC236}">
                  <a16:creationId xmlns:a16="http://schemas.microsoft.com/office/drawing/2014/main" id="{F4837C43-9F8C-4A6D-A19C-A6D5FF4F0A96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91;p26">
              <a:extLst>
                <a:ext uri="{FF2B5EF4-FFF2-40B4-BE49-F238E27FC236}">
                  <a16:creationId xmlns:a16="http://schemas.microsoft.com/office/drawing/2014/main" id="{643FE1DB-26C6-4ADC-8E1D-62A6FBE58FD2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92;p26">
              <a:extLst>
                <a:ext uri="{FF2B5EF4-FFF2-40B4-BE49-F238E27FC236}">
                  <a16:creationId xmlns:a16="http://schemas.microsoft.com/office/drawing/2014/main" id="{44D5C11C-13F9-4D65-8101-DF967DD11594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93;p26">
              <a:extLst>
                <a:ext uri="{FF2B5EF4-FFF2-40B4-BE49-F238E27FC236}">
                  <a16:creationId xmlns:a16="http://schemas.microsoft.com/office/drawing/2014/main" id="{61E25A5A-4C6F-4AFD-BDED-3319E09B821B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94;p26">
              <a:extLst>
                <a:ext uri="{FF2B5EF4-FFF2-40B4-BE49-F238E27FC236}">
                  <a16:creationId xmlns:a16="http://schemas.microsoft.com/office/drawing/2014/main" id="{51842EE8-6575-439D-B2F0-E0E652FD398A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95;p26">
              <a:extLst>
                <a:ext uri="{FF2B5EF4-FFF2-40B4-BE49-F238E27FC236}">
                  <a16:creationId xmlns:a16="http://schemas.microsoft.com/office/drawing/2014/main" id="{FD8C5393-F219-467D-9DA7-B851D6D2FCD2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96;p26">
              <a:extLst>
                <a:ext uri="{FF2B5EF4-FFF2-40B4-BE49-F238E27FC236}">
                  <a16:creationId xmlns:a16="http://schemas.microsoft.com/office/drawing/2014/main" id="{D6C01244-B7D4-45EB-A75C-51358AFD9E9A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97;p26">
              <a:extLst>
                <a:ext uri="{FF2B5EF4-FFF2-40B4-BE49-F238E27FC236}">
                  <a16:creationId xmlns:a16="http://schemas.microsoft.com/office/drawing/2014/main" id="{80FCB551-B85B-4767-A825-D0F005173525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98;p26">
              <a:extLst>
                <a:ext uri="{FF2B5EF4-FFF2-40B4-BE49-F238E27FC236}">
                  <a16:creationId xmlns:a16="http://schemas.microsoft.com/office/drawing/2014/main" id="{497501DE-1165-4659-8873-1988F0CCBA4E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99;p26">
              <a:extLst>
                <a:ext uri="{FF2B5EF4-FFF2-40B4-BE49-F238E27FC236}">
                  <a16:creationId xmlns:a16="http://schemas.microsoft.com/office/drawing/2014/main" id="{88B349FB-F29A-487D-9CCB-1F209785D457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00;p26">
              <a:extLst>
                <a:ext uri="{FF2B5EF4-FFF2-40B4-BE49-F238E27FC236}">
                  <a16:creationId xmlns:a16="http://schemas.microsoft.com/office/drawing/2014/main" id="{F9DF6080-FBB9-412A-94BF-3FD4FD23771F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01;p26">
              <a:extLst>
                <a:ext uri="{FF2B5EF4-FFF2-40B4-BE49-F238E27FC236}">
                  <a16:creationId xmlns:a16="http://schemas.microsoft.com/office/drawing/2014/main" id="{28AFBF8A-7124-4A12-B86B-9BBBEA0D4928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02;p26">
              <a:extLst>
                <a:ext uri="{FF2B5EF4-FFF2-40B4-BE49-F238E27FC236}">
                  <a16:creationId xmlns:a16="http://schemas.microsoft.com/office/drawing/2014/main" id="{C48620E8-37B4-46FA-B0DD-8579025D4E1C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03;p26">
              <a:extLst>
                <a:ext uri="{FF2B5EF4-FFF2-40B4-BE49-F238E27FC236}">
                  <a16:creationId xmlns:a16="http://schemas.microsoft.com/office/drawing/2014/main" id="{6EA568D0-7AEC-4ED6-A6F1-960EC944C7EF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04;p26">
              <a:extLst>
                <a:ext uri="{FF2B5EF4-FFF2-40B4-BE49-F238E27FC236}">
                  <a16:creationId xmlns:a16="http://schemas.microsoft.com/office/drawing/2014/main" id="{F6793431-EC89-474D-90C3-574D2CCFFDFB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05;p26">
              <a:extLst>
                <a:ext uri="{FF2B5EF4-FFF2-40B4-BE49-F238E27FC236}">
                  <a16:creationId xmlns:a16="http://schemas.microsoft.com/office/drawing/2014/main" id="{3226C714-CF04-497E-AB0A-B10BD266A4AF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06;p26">
              <a:extLst>
                <a:ext uri="{FF2B5EF4-FFF2-40B4-BE49-F238E27FC236}">
                  <a16:creationId xmlns:a16="http://schemas.microsoft.com/office/drawing/2014/main" id="{F97ABF7A-9E96-4799-AA45-AD5618440439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7;p26">
              <a:extLst>
                <a:ext uri="{FF2B5EF4-FFF2-40B4-BE49-F238E27FC236}">
                  <a16:creationId xmlns:a16="http://schemas.microsoft.com/office/drawing/2014/main" id="{23458415-B3B5-4E83-8695-FD66B7097EDB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08;p26">
              <a:extLst>
                <a:ext uri="{FF2B5EF4-FFF2-40B4-BE49-F238E27FC236}">
                  <a16:creationId xmlns:a16="http://schemas.microsoft.com/office/drawing/2014/main" id="{A732715E-D7F0-4090-88AB-B5F82E3DFDBE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9;p26">
              <a:extLst>
                <a:ext uri="{FF2B5EF4-FFF2-40B4-BE49-F238E27FC236}">
                  <a16:creationId xmlns:a16="http://schemas.microsoft.com/office/drawing/2014/main" id="{820FD272-0F70-4BDA-B9A7-36E13F7135F0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10;p26">
              <a:extLst>
                <a:ext uri="{FF2B5EF4-FFF2-40B4-BE49-F238E27FC236}">
                  <a16:creationId xmlns:a16="http://schemas.microsoft.com/office/drawing/2014/main" id="{B5F42F9F-2620-41A1-8F23-0279DB31C06B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11;p26">
              <a:extLst>
                <a:ext uri="{FF2B5EF4-FFF2-40B4-BE49-F238E27FC236}">
                  <a16:creationId xmlns:a16="http://schemas.microsoft.com/office/drawing/2014/main" id="{D41CDE5F-F388-4C01-B93E-CE412A474746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12;p26">
              <a:extLst>
                <a:ext uri="{FF2B5EF4-FFF2-40B4-BE49-F238E27FC236}">
                  <a16:creationId xmlns:a16="http://schemas.microsoft.com/office/drawing/2014/main" id="{EB239981-E222-46FD-8AE3-9D55E0E19A51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13;p26">
              <a:extLst>
                <a:ext uri="{FF2B5EF4-FFF2-40B4-BE49-F238E27FC236}">
                  <a16:creationId xmlns:a16="http://schemas.microsoft.com/office/drawing/2014/main" id="{37175D65-C2E9-47AF-A973-5EAC4C554D14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14;p26">
              <a:extLst>
                <a:ext uri="{FF2B5EF4-FFF2-40B4-BE49-F238E27FC236}">
                  <a16:creationId xmlns:a16="http://schemas.microsoft.com/office/drawing/2014/main" id="{48025E9A-6E77-4DAE-A2F6-E2CCC356287E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15;p26">
              <a:extLst>
                <a:ext uri="{FF2B5EF4-FFF2-40B4-BE49-F238E27FC236}">
                  <a16:creationId xmlns:a16="http://schemas.microsoft.com/office/drawing/2014/main" id="{E06353F8-FC92-4D86-AC33-BD037A93D685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16;p26">
              <a:extLst>
                <a:ext uri="{FF2B5EF4-FFF2-40B4-BE49-F238E27FC236}">
                  <a16:creationId xmlns:a16="http://schemas.microsoft.com/office/drawing/2014/main" id="{9A8D071A-AE13-433A-BD28-16632A7A993F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17;p26">
              <a:extLst>
                <a:ext uri="{FF2B5EF4-FFF2-40B4-BE49-F238E27FC236}">
                  <a16:creationId xmlns:a16="http://schemas.microsoft.com/office/drawing/2014/main" id="{9043DB36-5930-45F6-BF3B-CD318C5338A1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18;p26">
              <a:extLst>
                <a:ext uri="{FF2B5EF4-FFF2-40B4-BE49-F238E27FC236}">
                  <a16:creationId xmlns:a16="http://schemas.microsoft.com/office/drawing/2014/main" id="{6BC33F5E-D955-4F72-AD64-61B8FD65B492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19;p26">
              <a:extLst>
                <a:ext uri="{FF2B5EF4-FFF2-40B4-BE49-F238E27FC236}">
                  <a16:creationId xmlns:a16="http://schemas.microsoft.com/office/drawing/2014/main" id="{A93817F9-59D8-4EE4-A995-F77B23439174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20;p26">
              <a:extLst>
                <a:ext uri="{FF2B5EF4-FFF2-40B4-BE49-F238E27FC236}">
                  <a16:creationId xmlns:a16="http://schemas.microsoft.com/office/drawing/2014/main" id="{01BB985C-CBD7-4397-8DB1-9A1B409ED004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21;p26">
              <a:extLst>
                <a:ext uri="{FF2B5EF4-FFF2-40B4-BE49-F238E27FC236}">
                  <a16:creationId xmlns:a16="http://schemas.microsoft.com/office/drawing/2014/main" id="{CB60341B-4B8F-4992-B641-0DC24FFE141B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22;p26">
              <a:extLst>
                <a:ext uri="{FF2B5EF4-FFF2-40B4-BE49-F238E27FC236}">
                  <a16:creationId xmlns:a16="http://schemas.microsoft.com/office/drawing/2014/main" id="{F50C6F16-185E-4F83-8A13-E928074A9FCB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23;p26">
              <a:extLst>
                <a:ext uri="{FF2B5EF4-FFF2-40B4-BE49-F238E27FC236}">
                  <a16:creationId xmlns:a16="http://schemas.microsoft.com/office/drawing/2014/main" id="{738E318D-EA73-404D-BD46-1A0EF89E5FF6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24;p26">
              <a:extLst>
                <a:ext uri="{FF2B5EF4-FFF2-40B4-BE49-F238E27FC236}">
                  <a16:creationId xmlns:a16="http://schemas.microsoft.com/office/drawing/2014/main" id="{949DDAB8-0F3A-4697-84A5-0DCA3B0BBA78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25;p26">
              <a:extLst>
                <a:ext uri="{FF2B5EF4-FFF2-40B4-BE49-F238E27FC236}">
                  <a16:creationId xmlns:a16="http://schemas.microsoft.com/office/drawing/2014/main" id="{3A5D1C12-6A6B-414F-973B-F5CA9688AF12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26;p26">
              <a:extLst>
                <a:ext uri="{FF2B5EF4-FFF2-40B4-BE49-F238E27FC236}">
                  <a16:creationId xmlns:a16="http://schemas.microsoft.com/office/drawing/2014/main" id="{431007F8-11D6-4132-A832-B82997C3C178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27;p26">
              <a:extLst>
                <a:ext uri="{FF2B5EF4-FFF2-40B4-BE49-F238E27FC236}">
                  <a16:creationId xmlns:a16="http://schemas.microsoft.com/office/drawing/2014/main" id="{BCB80B03-9B83-4022-8F8A-874B4E832177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28;p26">
              <a:extLst>
                <a:ext uri="{FF2B5EF4-FFF2-40B4-BE49-F238E27FC236}">
                  <a16:creationId xmlns:a16="http://schemas.microsoft.com/office/drawing/2014/main" id="{54DED6E1-83C2-4769-83D4-2D16C987140C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29;p26">
              <a:extLst>
                <a:ext uri="{FF2B5EF4-FFF2-40B4-BE49-F238E27FC236}">
                  <a16:creationId xmlns:a16="http://schemas.microsoft.com/office/drawing/2014/main" id="{E4B6F4C8-01FE-4244-B811-2FBAD53D57DB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30;p26">
              <a:extLst>
                <a:ext uri="{FF2B5EF4-FFF2-40B4-BE49-F238E27FC236}">
                  <a16:creationId xmlns:a16="http://schemas.microsoft.com/office/drawing/2014/main" id="{CC73DB41-8E1C-493E-BD98-EF930647BAEE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31;p26">
              <a:extLst>
                <a:ext uri="{FF2B5EF4-FFF2-40B4-BE49-F238E27FC236}">
                  <a16:creationId xmlns:a16="http://schemas.microsoft.com/office/drawing/2014/main" id="{628034AD-1048-4192-ACCF-28C77A592125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32;p26">
              <a:extLst>
                <a:ext uri="{FF2B5EF4-FFF2-40B4-BE49-F238E27FC236}">
                  <a16:creationId xmlns:a16="http://schemas.microsoft.com/office/drawing/2014/main" id="{9ABF70D0-B52E-46A7-A35F-2ACF64E7EF7F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33;p26">
              <a:extLst>
                <a:ext uri="{FF2B5EF4-FFF2-40B4-BE49-F238E27FC236}">
                  <a16:creationId xmlns:a16="http://schemas.microsoft.com/office/drawing/2014/main" id="{CABA7E3D-E37D-4F66-8EE0-27A0A8D4BDC9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34;p26">
              <a:extLst>
                <a:ext uri="{FF2B5EF4-FFF2-40B4-BE49-F238E27FC236}">
                  <a16:creationId xmlns:a16="http://schemas.microsoft.com/office/drawing/2014/main" id="{A4BA5D45-7DA7-40F7-89C1-1DCC582314D2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35;p26">
              <a:extLst>
                <a:ext uri="{FF2B5EF4-FFF2-40B4-BE49-F238E27FC236}">
                  <a16:creationId xmlns:a16="http://schemas.microsoft.com/office/drawing/2014/main" id="{A14BD05A-B7A6-42A0-9DB5-B2C9F501D456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36;p26">
              <a:extLst>
                <a:ext uri="{FF2B5EF4-FFF2-40B4-BE49-F238E27FC236}">
                  <a16:creationId xmlns:a16="http://schemas.microsoft.com/office/drawing/2014/main" id="{CB2E1221-9CE5-4A9A-8413-F7AFE560CDF4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37;p26">
              <a:extLst>
                <a:ext uri="{FF2B5EF4-FFF2-40B4-BE49-F238E27FC236}">
                  <a16:creationId xmlns:a16="http://schemas.microsoft.com/office/drawing/2014/main" id="{728A07F8-8F85-4215-BE72-974152219832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38;p26">
              <a:extLst>
                <a:ext uri="{FF2B5EF4-FFF2-40B4-BE49-F238E27FC236}">
                  <a16:creationId xmlns:a16="http://schemas.microsoft.com/office/drawing/2014/main" id="{D78079B3-F2DD-4230-A4D1-D9BCA3429618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39;p26">
              <a:extLst>
                <a:ext uri="{FF2B5EF4-FFF2-40B4-BE49-F238E27FC236}">
                  <a16:creationId xmlns:a16="http://schemas.microsoft.com/office/drawing/2014/main" id="{D6497658-655D-40AC-A86D-4E415338FCE8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40;p26">
              <a:extLst>
                <a:ext uri="{FF2B5EF4-FFF2-40B4-BE49-F238E27FC236}">
                  <a16:creationId xmlns:a16="http://schemas.microsoft.com/office/drawing/2014/main" id="{EB224349-85E6-4C18-B076-57D51788CFAB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41;p26">
              <a:extLst>
                <a:ext uri="{FF2B5EF4-FFF2-40B4-BE49-F238E27FC236}">
                  <a16:creationId xmlns:a16="http://schemas.microsoft.com/office/drawing/2014/main" id="{4907ADEE-C6E3-4431-ABBC-B4E1A22E29C3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42;p26">
              <a:extLst>
                <a:ext uri="{FF2B5EF4-FFF2-40B4-BE49-F238E27FC236}">
                  <a16:creationId xmlns:a16="http://schemas.microsoft.com/office/drawing/2014/main" id="{F87F4355-0598-49DA-8C3A-2CCC4E2AB94F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43;p26">
              <a:extLst>
                <a:ext uri="{FF2B5EF4-FFF2-40B4-BE49-F238E27FC236}">
                  <a16:creationId xmlns:a16="http://schemas.microsoft.com/office/drawing/2014/main" id="{76A9ABA8-3D3F-40A6-B712-444B230BEFB7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44;p26">
              <a:extLst>
                <a:ext uri="{FF2B5EF4-FFF2-40B4-BE49-F238E27FC236}">
                  <a16:creationId xmlns:a16="http://schemas.microsoft.com/office/drawing/2014/main" id="{485C8CBD-7725-44F3-AE96-411E12C45B98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45;p26">
              <a:extLst>
                <a:ext uri="{FF2B5EF4-FFF2-40B4-BE49-F238E27FC236}">
                  <a16:creationId xmlns:a16="http://schemas.microsoft.com/office/drawing/2014/main" id="{0301872E-A7FC-48F1-A347-C3895F8C2181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46;p26">
              <a:extLst>
                <a:ext uri="{FF2B5EF4-FFF2-40B4-BE49-F238E27FC236}">
                  <a16:creationId xmlns:a16="http://schemas.microsoft.com/office/drawing/2014/main" id="{8851176C-A590-4C6D-A99D-9E6D0A835966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47;p26">
              <a:extLst>
                <a:ext uri="{FF2B5EF4-FFF2-40B4-BE49-F238E27FC236}">
                  <a16:creationId xmlns:a16="http://schemas.microsoft.com/office/drawing/2014/main" id="{118D449C-165F-46A7-B832-4250686EDD27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48;p26">
              <a:extLst>
                <a:ext uri="{FF2B5EF4-FFF2-40B4-BE49-F238E27FC236}">
                  <a16:creationId xmlns:a16="http://schemas.microsoft.com/office/drawing/2014/main" id="{FAADD976-08BC-4427-8B8A-4ECAE29BB173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49;p26">
              <a:extLst>
                <a:ext uri="{FF2B5EF4-FFF2-40B4-BE49-F238E27FC236}">
                  <a16:creationId xmlns:a16="http://schemas.microsoft.com/office/drawing/2014/main" id="{30552475-8D85-43F3-810A-81941116D371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50;p26">
              <a:extLst>
                <a:ext uri="{FF2B5EF4-FFF2-40B4-BE49-F238E27FC236}">
                  <a16:creationId xmlns:a16="http://schemas.microsoft.com/office/drawing/2014/main" id="{F20CCFD2-08C3-4A82-8A08-93075FCA5035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51;p26">
              <a:extLst>
                <a:ext uri="{FF2B5EF4-FFF2-40B4-BE49-F238E27FC236}">
                  <a16:creationId xmlns:a16="http://schemas.microsoft.com/office/drawing/2014/main" id="{74597C3A-A881-4AFA-A6C7-C8F21BC5B808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52;p26">
              <a:extLst>
                <a:ext uri="{FF2B5EF4-FFF2-40B4-BE49-F238E27FC236}">
                  <a16:creationId xmlns:a16="http://schemas.microsoft.com/office/drawing/2014/main" id="{B70EEB2A-A01C-48D4-9B39-51E30FC029D4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53;p26">
              <a:extLst>
                <a:ext uri="{FF2B5EF4-FFF2-40B4-BE49-F238E27FC236}">
                  <a16:creationId xmlns:a16="http://schemas.microsoft.com/office/drawing/2014/main" id="{BD461993-C313-43F7-8DE1-9F2D59AEEE50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54;p26">
              <a:extLst>
                <a:ext uri="{FF2B5EF4-FFF2-40B4-BE49-F238E27FC236}">
                  <a16:creationId xmlns:a16="http://schemas.microsoft.com/office/drawing/2014/main" id="{2C1323DD-801F-4CCA-AF55-5F59384A0DA2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55;p26">
              <a:extLst>
                <a:ext uri="{FF2B5EF4-FFF2-40B4-BE49-F238E27FC236}">
                  <a16:creationId xmlns:a16="http://schemas.microsoft.com/office/drawing/2014/main" id="{8EE4A900-371B-490B-99BC-2CA8941B147B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56;p26">
              <a:extLst>
                <a:ext uri="{FF2B5EF4-FFF2-40B4-BE49-F238E27FC236}">
                  <a16:creationId xmlns:a16="http://schemas.microsoft.com/office/drawing/2014/main" id="{12D0B5E6-C1CF-4D5E-B90A-8883767D1701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57;p26">
              <a:extLst>
                <a:ext uri="{FF2B5EF4-FFF2-40B4-BE49-F238E27FC236}">
                  <a16:creationId xmlns:a16="http://schemas.microsoft.com/office/drawing/2014/main" id="{861AE272-12EF-451D-B500-97FC682F947B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8;p26">
              <a:extLst>
                <a:ext uri="{FF2B5EF4-FFF2-40B4-BE49-F238E27FC236}">
                  <a16:creationId xmlns:a16="http://schemas.microsoft.com/office/drawing/2014/main" id="{36841D45-FB1F-47DF-9723-8B357F9B13A7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9;p26">
              <a:extLst>
                <a:ext uri="{FF2B5EF4-FFF2-40B4-BE49-F238E27FC236}">
                  <a16:creationId xmlns:a16="http://schemas.microsoft.com/office/drawing/2014/main" id="{999ADF35-2FB3-4BCE-924F-CF7DBF281226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0;p26">
              <a:extLst>
                <a:ext uri="{FF2B5EF4-FFF2-40B4-BE49-F238E27FC236}">
                  <a16:creationId xmlns:a16="http://schemas.microsoft.com/office/drawing/2014/main" id="{E97C19E2-DDF1-4810-B366-20A3928B4F90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1;p26">
              <a:extLst>
                <a:ext uri="{FF2B5EF4-FFF2-40B4-BE49-F238E27FC236}">
                  <a16:creationId xmlns:a16="http://schemas.microsoft.com/office/drawing/2014/main" id="{3597F709-A0E7-4052-8DF8-93CCBE7A15D3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2;p26">
              <a:extLst>
                <a:ext uri="{FF2B5EF4-FFF2-40B4-BE49-F238E27FC236}">
                  <a16:creationId xmlns:a16="http://schemas.microsoft.com/office/drawing/2014/main" id="{F07AFF34-0C33-4BF4-B38B-16B32C46F35B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3;p26">
              <a:extLst>
                <a:ext uri="{FF2B5EF4-FFF2-40B4-BE49-F238E27FC236}">
                  <a16:creationId xmlns:a16="http://schemas.microsoft.com/office/drawing/2014/main" id="{E2910CBD-1987-4AAA-927E-CE04F0900EB0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4;p26">
              <a:extLst>
                <a:ext uri="{FF2B5EF4-FFF2-40B4-BE49-F238E27FC236}">
                  <a16:creationId xmlns:a16="http://schemas.microsoft.com/office/drawing/2014/main" id="{6264E271-F4D5-42C4-9AC8-8315DAB6FEC4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5;p26">
              <a:extLst>
                <a:ext uri="{FF2B5EF4-FFF2-40B4-BE49-F238E27FC236}">
                  <a16:creationId xmlns:a16="http://schemas.microsoft.com/office/drawing/2014/main" id="{C0BEEAB9-A72B-44E4-81BB-BA0ABCFA7316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6;p26">
              <a:extLst>
                <a:ext uri="{FF2B5EF4-FFF2-40B4-BE49-F238E27FC236}">
                  <a16:creationId xmlns:a16="http://schemas.microsoft.com/office/drawing/2014/main" id="{B9FA7E04-A81B-47F2-81EC-52BBD21491AF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7;p26">
              <a:extLst>
                <a:ext uri="{FF2B5EF4-FFF2-40B4-BE49-F238E27FC236}">
                  <a16:creationId xmlns:a16="http://schemas.microsoft.com/office/drawing/2014/main" id="{83E7AFFB-DB3A-4299-8264-4560D11C9E60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8;p26">
              <a:extLst>
                <a:ext uri="{FF2B5EF4-FFF2-40B4-BE49-F238E27FC236}">
                  <a16:creationId xmlns:a16="http://schemas.microsoft.com/office/drawing/2014/main" id="{655209A0-2B75-4A6A-9783-3F8246623FDA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9;p26">
              <a:extLst>
                <a:ext uri="{FF2B5EF4-FFF2-40B4-BE49-F238E27FC236}">
                  <a16:creationId xmlns:a16="http://schemas.microsoft.com/office/drawing/2014/main" id="{CBADAF63-4C3B-4F70-8785-A985CC18FEF5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70;p26">
              <a:extLst>
                <a:ext uri="{FF2B5EF4-FFF2-40B4-BE49-F238E27FC236}">
                  <a16:creationId xmlns:a16="http://schemas.microsoft.com/office/drawing/2014/main" id="{ADD57646-7143-4346-AEFD-5C134A3F08C2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71;p26">
              <a:extLst>
                <a:ext uri="{FF2B5EF4-FFF2-40B4-BE49-F238E27FC236}">
                  <a16:creationId xmlns:a16="http://schemas.microsoft.com/office/drawing/2014/main" id="{887D8107-43BD-4C64-83B0-A3239846B36B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2;p26">
              <a:extLst>
                <a:ext uri="{FF2B5EF4-FFF2-40B4-BE49-F238E27FC236}">
                  <a16:creationId xmlns:a16="http://schemas.microsoft.com/office/drawing/2014/main" id="{FA858ABC-D071-4BD8-AB65-7F6B922A12E2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73;p26">
              <a:extLst>
                <a:ext uri="{FF2B5EF4-FFF2-40B4-BE49-F238E27FC236}">
                  <a16:creationId xmlns:a16="http://schemas.microsoft.com/office/drawing/2014/main" id="{B7B7E2C0-21AC-4B83-982A-30CB5182D70C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74;p26">
              <a:extLst>
                <a:ext uri="{FF2B5EF4-FFF2-40B4-BE49-F238E27FC236}">
                  <a16:creationId xmlns:a16="http://schemas.microsoft.com/office/drawing/2014/main" id="{0E081D58-412D-4E26-B3FD-9F39914B2899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5;p26">
              <a:extLst>
                <a:ext uri="{FF2B5EF4-FFF2-40B4-BE49-F238E27FC236}">
                  <a16:creationId xmlns:a16="http://schemas.microsoft.com/office/drawing/2014/main" id="{86F1F5B0-1697-44C7-BD6E-D12088D1E0A7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76;p26">
              <a:extLst>
                <a:ext uri="{FF2B5EF4-FFF2-40B4-BE49-F238E27FC236}">
                  <a16:creationId xmlns:a16="http://schemas.microsoft.com/office/drawing/2014/main" id="{6A619A70-0224-4580-83A1-9DE39BE38C27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77;p26">
              <a:extLst>
                <a:ext uri="{FF2B5EF4-FFF2-40B4-BE49-F238E27FC236}">
                  <a16:creationId xmlns:a16="http://schemas.microsoft.com/office/drawing/2014/main" id="{7174C0B6-DA40-4A8E-BD9F-E9E1D9A6AF42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8;p26">
              <a:extLst>
                <a:ext uri="{FF2B5EF4-FFF2-40B4-BE49-F238E27FC236}">
                  <a16:creationId xmlns:a16="http://schemas.microsoft.com/office/drawing/2014/main" id="{79C6CDEC-F6F6-4A2A-B345-A7E8E3132770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79;p26">
              <a:extLst>
                <a:ext uri="{FF2B5EF4-FFF2-40B4-BE49-F238E27FC236}">
                  <a16:creationId xmlns:a16="http://schemas.microsoft.com/office/drawing/2014/main" id="{A7D834B0-2B16-40F9-96D8-B6DF5A1C17BC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80;p26">
              <a:extLst>
                <a:ext uri="{FF2B5EF4-FFF2-40B4-BE49-F238E27FC236}">
                  <a16:creationId xmlns:a16="http://schemas.microsoft.com/office/drawing/2014/main" id="{2B73D82F-9958-4E85-891C-EBDBC5777DEF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81;p26">
              <a:extLst>
                <a:ext uri="{FF2B5EF4-FFF2-40B4-BE49-F238E27FC236}">
                  <a16:creationId xmlns:a16="http://schemas.microsoft.com/office/drawing/2014/main" id="{244C7822-54F8-4D7A-A105-1C58057C5B24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82;p26">
              <a:extLst>
                <a:ext uri="{FF2B5EF4-FFF2-40B4-BE49-F238E27FC236}">
                  <a16:creationId xmlns:a16="http://schemas.microsoft.com/office/drawing/2014/main" id="{D53BC291-2730-4CE7-96A3-9A99DD301E02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83;p26">
              <a:extLst>
                <a:ext uri="{FF2B5EF4-FFF2-40B4-BE49-F238E27FC236}">
                  <a16:creationId xmlns:a16="http://schemas.microsoft.com/office/drawing/2014/main" id="{D0C320E0-06C7-454F-A46F-BC2CD5F719B9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84;p26">
              <a:extLst>
                <a:ext uri="{FF2B5EF4-FFF2-40B4-BE49-F238E27FC236}">
                  <a16:creationId xmlns:a16="http://schemas.microsoft.com/office/drawing/2014/main" id="{1A55A73F-EEE6-48EF-8795-A7EB54437621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85;p26">
              <a:extLst>
                <a:ext uri="{FF2B5EF4-FFF2-40B4-BE49-F238E27FC236}">
                  <a16:creationId xmlns:a16="http://schemas.microsoft.com/office/drawing/2014/main" id="{6ADB573E-350E-4E84-80A7-5C8BDCA73DE9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86;p26">
              <a:extLst>
                <a:ext uri="{FF2B5EF4-FFF2-40B4-BE49-F238E27FC236}">
                  <a16:creationId xmlns:a16="http://schemas.microsoft.com/office/drawing/2014/main" id="{B41BC3D0-08F8-4A19-8780-1C8C1B925E62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87;p26">
              <a:extLst>
                <a:ext uri="{FF2B5EF4-FFF2-40B4-BE49-F238E27FC236}">
                  <a16:creationId xmlns:a16="http://schemas.microsoft.com/office/drawing/2014/main" id="{0DBACF92-4DBB-4AC9-8CEB-971BEF834564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88;p26">
              <a:extLst>
                <a:ext uri="{FF2B5EF4-FFF2-40B4-BE49-F238E27FC236}">
                  <a16:creationId xmlns:a16="http://schemas.microsoft.com/office/drawing/2014/main" id="{E8A493D9-1F19-40C4-A6AF-41B5FC07862A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89;p26">
              <a:extLst>
                <a:ext uri="{FF2B5EF4-FFF2-40B4-BE49-F238E27FC236}">
                  <a16:creationId xmlns:a16="http://schemas.microsoft.com/office/drawing/2014/main" id="{F7B1B66F-41D0-45D4-B349-C9C418F498E7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90;p26">
              <a:extLst>
                <a:ext uri="{FF2B5EF4-FFF2-40B4-BE49-F238E27FC236}">
                  <a16:creationId xmlns:a16="http://schemas.microsoft.com/office/drawing/2014/main" id="{2E1E5CE5-2791-4FAB-B8DB-72AABBFC963D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91;p26">
              <a:extLst>
                <a:ext uri="{FF2B5EF4-FFF2-40B4-BE49-F238E27FC236}">
                  <a16:creationId xmlns:a16="http://schemas.microsoft.com/office/drawing/2014/main" id="{142AEFE2-F8F0-4A22-96CF-6C9620847815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92;p26">
              <a:extLst>
                <a:ext uri="{FF2B5EF4-FFF2-40B4-BE49-F238E27FC236}">
                  <a16:creationId xmlns:a16="http://schemas.microsoft.com/office/drawing/2014/main" id="{5FA5B04F-44FB-43B0-8F9A-54DDD7F16FA2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93;p26">
              <a:extLst>
                <a:ext uri="{FF2B5EF4-FFF2-40B4-BE49-F238E27FC236}">
                  <a16:creationId xmlns:a16="http://schemas.microsoft.com/office/drawing/2014/main" id="{6E66DAEA-3A7B-4A5E-B1EB-173A92548A1D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94;p26">
              <a:extLst>
                <a:ext uri="{FF2B5EF4-FFF2-40B4-BE49-F238E27FC236}">
                  <a16:creationId xmlns:a16="http://schemas.microsoft.com/office/drawing/2014/main" id="{394B9754-DAA4-4856-8E5E-87F3022ACC02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95;p26">
              <a:extLst>
                <a:ext uri="{FF2B5EF4-FFF2-40B4-BE49-F238E27FC236}">
                  <a16:creationId xmlns:a16="http://schemas.microsoft.com/office/drawing/2014/main" id="{CFCB4BDF-C1C5-4810-9BC3-A54759F7EB64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96;p26">
              <a:extLst>
                <a:ext uri="{FF2B5EF4-FFF2-40B4-BE49-F238E27FC236}">
                  <a16:creationId xmlns:a16="http://schemas.microsoft.com/office/drawing/2014/main" id="{5B5873E3-AEA0-4035-95E1-5185479B796B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97;p26">
              <a:extLst>
                <a:ext uri="{FF2B5EF4-FFF2-40B4-BE49-F238E27FC236}">
                  <a16:creationId xmlns:a16="http://schemas.microsoft.com/office/drawing/2014/main" id="{BF11EC25-8DB0-430C-B8D5-A7533FDBD7A6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98;p26">
              <a:extLst>
                <a:ext uri="{FF2B5EF4-FFF2-40B4-BE49-F238E27FC236}">
                  <a16:creationId xmlns:a16="http://schemas.microsoft.com/office/drawing/2014/main" id="{9ABBE240-259E-4145-896D-AB5F57E5F003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99;p26">
              <a:extLst>
                <a:ext uri="{FF2B5EF4-FFF2-40B4-BE49-F238E27FC236}">
                  <a16:creationId xmlns:a16="http://schemas.microsoft.com/office/drawing/2014/main" id="{755360D0-4571-4CB5-A511-5C3545F0540E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00;p26">
              <a:extLst>
                <a:ext uri="{FF2B5EF4-FFF2-40B4-BE49-F238E27FC236}">
                  <a16:creationId xmlns:a16="http://schemas.microsoft.com/office/drawing/2014/main" id="{5E845194-393E-4467-9728-D0FC3B62421F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01;p26">
              <a:extLst>
                <a:ext uri="{FF2B5EF4-FFF2-40B4-BE49-F238E27FC236}">
                  <a16:creationId xmlns:a16="http://schemas.microsoft.com/office/drawing/2014/main" id="{DA05A844-3449-40C5-8C73-41064798F9CF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02;p26">
              <a:extLst>
                <a:ext uri="{FF2B5EF4-FFF2-40B4-BE49-F238E27FC236}">
                  <a16:creationId xmlns:a16="http://schemas.microsoft.com/office/drawing/2014/main" id="{7FC0CB71-FAEF-4562-A928-60F129732BBF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538;p29">
            <a:extLst>
              <a:ext uri="{FF2B5EF4-FFF2-40B4-BE49-F238E27FC236}">
                <a16:creationId xmlns:a16="http://schemas.microsoft.com/office/drawing/2014/main" id="{8849F445-024C-4836-AAB4-43281291DC58}"/>
              </a:ext>
            </a:extLst>
          </p:cNvPr>
          <p:cNvGrpSpPr/>
          <p:nvPr/>
        </p:nvGrpSpPr>
        <p:grpSpPr>
          <a:xfrm>
            <a:off x="8819272" y="4565823"/>
            <a:ext cx="259873" cy="541625"/>
            <a:chOff x="7352169" y="1792626"/>
            <a:chExt cx="1333531" cy="2916217"/>
          </a:xfrm>
        </p:grpSpPr>
        <p:grpSp>
          <p:nvGrpSpPr>
            <p:cNvPr id="265" name="Google Shape;539;p29">
              <a:extLst>
                <a:ext uri="{FF2B5EF4-FFF2-40B4-BE49-F238E27FC236}">
                  <a16:creationId xmlns:a16="http://schemas.microsoft.com/office/drawing/2014/main" id="{82E95B29-FEFC-40FF-A895-A0E71EB8B459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267" name="Google Shape;540;p29">
                <a:extLst>
                  <a:ext uri="{FF2B5EF4-FFF2-40B4-BE49-F238E27FC236}">
                    <a16:creationId xmlns:a16="http://schemas.microsoft.com/office/drawing/2014/main" id="{73DBBEA9-9529-49C1-8010-D046A2D96E55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310" name="Google Shape;541;p29">
                  <a:extLst>
                    <a:ext uri="{FF2B5EF4-FFF2-40B4-BE49-F238E27FC236}">
                      <a16:creationId xmlns:a16="http://schemas.microsoft.com/office/drawing/2014/main" id="{78DADD37-B3E5-41F3-8228-6AED4BF89353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542;p29">
                  <a:extLst>
                    <a:ext uri="{FF2B5EF4-FFF2-40B4-BE49-F238E27FC236}">
                      <a16:creationId xmlns:a16="http://schemas.microsoft.com/office/drawing/2014/main" id="{F3902815-42FF-421B-8D93-D72F43A3D26B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543;p29">
                  <a:extLst>
                    <a:ext uri="{FF2B5EF4-FFF2-40B4-BE49-F238E27FC236}">
                      <a16:creationId xmlns:a16="http://schemas.microsoft.com/office/drawing/2014/main" id="{73FC5A07-ED90-4F29-8741-E6F3E4E7AA7B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544;p29">
                  <a:extLst>
                    <a:ext uri="{FF2B5EF4-FFF2-40B4-BE49-F238E27FC236}">
                      <a16:creationId xmlns:a16="http://schemas.microsoft.com/office/drawing/2014/main" id="{886C3948-695A-46F3-AE3B-5221A40947F3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545;p29">
                  <a:extLst>
                    <a:ext uri="{FF2B5EF4-FFF2-40B4-BE49-F238E27FC236}">
                      <a16:creationId xmlns:a16="http://schemas.microsoft.com/office/drawing/2014/main" id="{0CEA16DA-FA83-462A-9E4F-D0AF099A46AB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546;p29">
                  <a:extLst>
                    <a:ext uri="{FF2B5EF4-FFF2-40B4-BE49-F238E27FC236}">
                      <a16:creationId xmlns:a16="http://schemas.microsoft.com/office/drawing/2014/main" id="{81ABAB8A-E2B5-4155-8DDF-752A0E464B04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547;p29">
                  <a:extLst>
                    <a:ext uri="{FF2B5EF4-FFF2-40B4-BE49-F238E27FC236}">
                      <a16:creationId xmlns:a16="http://schemas.microsoft.com/office/drawing/2014/main" id="{183718AE-C052-4501-9A17-03284F48C296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548;p29">
                  <a:extLst>
                    <a:ext uri="{FF2B5EF4-FFF2-40B4-BE49-F238E27FC236}">
                      <a16:creationId xmlns:a16="http://schemas.microsoft.com/office/drawing/2014/main" id="{C239705C-33B4-4ED9-B180-D68402BFD2AD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549;p29">
                  <a:extLst>
                    <a:ext uri="{FF2B5EF4-FFF2-40B4-BE49-F238E27FC236}">
                      <a16:creationId xmlns:a16="http://schemas.microsoft.com/office/drawing/2014/main" id="{E0417CC7-0B90-409D-B5CD-8A7963D939E0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550;p29">
                  <a:extLst>
                    <a:ext uri="{FF2B5EF4-FFF2-40B4-BE49-F238E27FC236}">
                      <a16:creationId xmlns:a16="http://schemas.microsoft.com/office/drawing/2014/main" id="{5368F599-7D2D-4F4F-B7D1-2AC1B3861BEA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551;p29">
                  <a:extLst>
                    <a:ext uri="{FF2B5EF4-FFF2-40B4-BE49-F238E27FC236}">
                      <a16:creationId xmlns:a16="http://schemas.microsoft.com/office/drawing/2014/main" id="{3456A1B8-F236-4304-A6C5-3F5D21FF51E3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552;p29">
                  <a:extLst>
                    <a:ext uri="{FF2B5EF4-FFF2-40B4-BE49-F238E27FC236}">
                      <a16:creationId xmlns:a16="http://schemas.microsoft.com/office/drawing/2014/main" id="{8830A98F-A12F-4C95-977F-B458C75F86FC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553;p29">
                  <a:extLst>
                    <a:ext uri="{FF2B5EF4-FFF2-40B4-BE49-F238E27FC236}">
                      <a16:creationId xmlns:a16="http://schemas.microsoft.com/office/drawing/2014/main" id="{7B2EC611-F34F-472F-AC5C-762F9FCF4A44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554;p29">
                  <a:extLst>
                    <a:ext uri="{FF2B5EF4-FFF2-40B4-BE49-F238E27FC236}">
                      <a16:creationId xmlns:a16="http://schemas.microsoft.com/office/drawing/2014/main" id="{9105DEE6-93B0-4846-AF22-396B3915DC3F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555;p29">
                  <a:extLst>
                    <a:ext uri="{FF2B5EF4-FFF2-40B4-BE49-F238E27FC236}">
                      <a16:creationId xmlns:a16="http://schemas.microsoft.com/office/drawing/2014/main" id="{EAFEDBBB-0242-4A50-A438-96A73372F163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556;p29">
                  <a:extLst>
                    <a:ext uri="{FF2B5EF4-FFF2-40B4-BE49-F238E27FC236}">
                      <a16:creationId xmlns:a16="http://schemas.microsoft.com/office/drawing/2014/main" id="{D0D522C2-7BBB-4D49-8B67-2D9B0829F582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557;p29">
                  <a:extLst>
                    <a:ext uri="{FF2B5EF4-FFF2-40B4-BE49-F238E27FC236}">
                      <a16:creationId xmlns:a16="http://schemas.microsoft.com/office/drawing/2014/main" id="{4E6D5257-F984-47AC-98A7-4446B83B4E29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558;p29">
                  <a:extLst>
                    <a:ext uri="{FF2B5EF4-FFF2-40B4-BE49-F238E27FC236}">
                      <a16:creationId xmlns:a16="http://schemas.microsoft.com/office/drawing/2014/main" id="{330B8597-2274-42FD-B30B-BFB302C2E296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559;p29">
                  <a:extLst>
                    <a:ext uri="{FF2B5EF4-FFF2-40B4-BE49-F238E27FC236}">
                      <a16:creationId xmlns:a16="http://schemas.microsoft.com/office/drawing/2014/main" id="{11FD82AB-62A8-41B4-BB01-9F522CFA9A9D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560;p29">
                  <a:extLst>
                    <a:ext uri="{FF2B5EF4-FFF2-40B4-BE49-F238E27FC236}">
                      <a16:creationId xmlns:a16="http://schemas.microsoft.com/office/drawing/2014/main" id="{C6B7440D-583A-43C4-960B-AECB4A209684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561;p29">
                  <a:extLst>
                    <a:ext uri="{FF2B5EF4-FFF2-40B4-BE49-F238E27FC236}">
                      <a16:creationId xmlns:a16="http://schemas.microsoft.com/office/drawing/2014/main" id="{A6856A8E-13C2-4E3E-A4F0-18FC782D075D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562;p29">
                  <a:extLst>
                    <a:ext uri="{FF2B5EF4-FFF2-40B4-BE49-F238E27FC236}">
                      <a16:creationId xmlns:a16="http://schemas.microsoft.com/office/drawing/2014/main" id="{67BB0802-4324-4930-B293-B98F129DF2AA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563;p29">
                  <a:extLst>
                    <a:ext uri="{FF2B5EF4-FFF2-40B4-BE49-F238E27FC236}">
                      <a16:creationId xmlns:a16="http://schemas.microsoft.com/office/drawing/2014/main" id="{7153CB8F-E417-4AE5-A522-911B45FFFC70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564;p29">
                  <a:extLst>
                    <a:ext uri="{FF2B5EF4-FFF2-40B4-BE49-F238E27FC236}">
                      <a16:creationId xmlns:a16="http://schemas.microsoft.com/office/drawing/2014/main" id="{C58E4F21-0253-4F6A-B072-7142FCDDECA7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565;p29">
                  <a:extLst>
                    <a:ext uri="{FF2B5EF4-FFF2-40B4-BE49-F238E27FC236}">
                      <a16:creationId xmlns:a16="http://schemas.microsoft.com/office/drawing/2014/main" id="{E1E862E6-02DB-4DE7-ABFD-14A61C2518C6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566;p29">
                  <a:extLst>
                    <a:ext uri="{FF2B5EF4-FFF2-40B4-BE49-F238E27FC236}">
                      <a16:creationId xmlns:a16="http://schemas.microsoft.com/office/drawing/2014/main" id="{6C544BE4-3F76-4B03-A287-E6C340109566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567;p29">
                  <a:extLst>
                    <a:ext uri="{FF2B5EF4-FFF2-40B4-BE49-F238E27FC236}">
                      <a16:creationId xmlns:a16="http://schemas.microsoft.com/office/drawing/2014/main" id="{923418EE-BEED-4393-A3BD-97252CA78CDF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568;p29">
                  <a:extLst>
                    <a:ext uri="{FF2B5EF4-FFF2-40B4-BE49-F238E27FC236}">
                      <a16:creationId xmlns:a16="http://schemas.microsoft.com/office/drawing/2014/main" id="{C44F0592-7C41-4E4E-A6F2-E10549D8F39D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569;p29">
                  <a:extLst>
                    <a:ext uri="{FF2B5EF4-FFF2-40B4-BE49-F238E27FC236}">
                      <a16:creationId xmlns:a16="http://schemas.microsoft.com/office/drawing/2014/main" id="{3EC19D5D-C54C-492B-AB5A-49A0F44C7339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570;p29">
                  <a:extLst>
                    <a:ext uri="{FF2B5EF4-FFF2-40B4-BE49-F238E27FC236}">
                      <a16:creationId xmlns:a16="http://schemas.microsoft.com/office/drawing/2014/main" id="{23333EB4-0DF9-4F58-8B4A-1ED469BBA00F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571;p29">
                  <a:extLst>
                    <a:ext uri="{FF2B5EF4-FFF2-40B4-BE49-F238E27FC236}">
                      <a16:creationId xmlns:a16="http://schemas.microsoft.com/office/drawing/2014/main" id="{8A5D1832-97D1-4835-920D-C665EA5C298C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572;p29">
                  <a:extLst>
                    <a:ext uri="{FF2B5EF4-FFF2-40B4-BE49-F238E27FC236}">
                      <a16:creationId xmlns:a16="http://schemas.microsoft.com/office/drawing/2014/main" id="{DCAB0036-7BAB-4551-836B-0055AA850B9D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573;p29">
                  <a:extLst>
                    <a:ext uri="{FF2B5EF4-FFF2-40B4-BE49-F238E27FC236}">
                      <a16:creationId xmlns:a16="http://schemas.microsoft.com/office/drawing/2014/main" id="{427870CD-C07E-42B8-9DA1-3F5A67DD336A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574;p29">
                  <a:extLst>
                    <a:ext uri="{FF2B5EF4-FFF2-40B4-BE49-F238E27FC236}">
                      <a16:creationId xmlns:a16="http://schemas.microsoft.com/office/drawing/2014/main" id="{80DF6E46-6006-4644-9F25-07BA2626FF30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575;p29">
                  <a:extLst>
                    <a:ext uri="{FF2B5EF4-FFF2-40B4-BE49-F238E27FC236}">
                      <a16:creationId xmlns:a16="http://schemas.microsoft.com/office/drawing/2014/main" id="{AEB36D0C-CDE1-43CA-A845-2D92E52787DF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576;p29">
                  <a:extLst>
                    <a:ext uri="{FF2B5EF4-FFF2-40B4-BE49-F238E27FC236}">
                      <a16:creationId xmlns:a16="http://schemas.microsoft.com/office/drawing/2014/main" id="{85D949FA-8A21-438E-B27E-C8CD51BB3F96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577;p29">
                  <a:extLst>
                    <a:ext uri="{FF2B5EF4-FFF2-40B4-BE49-F238E27FC236}">
                      <a16:creationId xmlns:a16="http://schemas.microsoft.com/office/drawing/2014/main" id="{B3CEAB46-C3B4-452F-9097-CBECD210E51E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578;p29">
                  <a:extLst>
                    <a:ext uri="{FF2B5EF4-FFF2-40B4-BE49-F238E27FC236}">
                      <a16:creationId xmlns:a16="http://schemas.microsoft.com/office/drawing/2014/main" id="{F90DF443-D398-4D6C-A984-DBF959975076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579;p29">
                  <a:extLst>
                    <a:ext uri="{FF2B5EF4-FFF2-40B4-BE49-F238E27FC236}">
                      <a16:creationId xmlns:a16="http://schemas.microsoft.com/office/drawing/2014/main" id="{6D15EA18-B69A-4A2F-9942-5B67C300A3F5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580;p29">
                  <a:extLst>
                    <a:ext uri="{FF2B5EF4-FFF2-40B4-BE49-F238E27FC236}">
                      <a16:creationId xmlns:a16="http://schemas.microsoft.com/office/drawing/2014/main" id="{2C8354F1-589D-4741-B145-770AAFA632F3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581;p29">
                  <a:extLst>
                    <a:ext uri="{FF2B5EF4-FFF2-40B4-BE49-F238E27FC236}">
                      <a16:creationId xmlns:a16="http://schemas.microsoft.com/office/drawing/2014/main" id="{804A5316-2D0F-4E8E-BD37-0C7B96962B08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582;p29">
                  <a:extLst>
                    <a:ext uri="{FF2B5EF4-FFF2-40B4-BE49-F238E27FC236}">
                      <a16:creationId xmlns:a16="http://schemas.microsoft.com/office/drawing/2014/main" id="{F39D7A68-AE35-4A2E-AB58-9DE571D4D3AB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583;p29">
                  <a:extLst>
                    <a:ext uri="{FF2B5EF4-FFF2-40B4-BE49-F238E27FC236}">
                      <a16:creationId xmlns:a16="http://schemas.microsoft.com/office/drawing/2014/main" id="{45190DB1-BEE2-42B6-8DAC-25D66324BBEA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584;p29">
                  <a:extLst>
                    <a:ext uri="{FF2B5EF4-FFF2-40B4-BE49-F238E27FC236}">
                      <a16:creationId xmlns:a16="http://schemas.microsoft.com/office/drawing/2014/main" id="{B86B0810-963A-4E1B-B101-769E693BEB18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585;p29">
                  <a:extLst>
                    <a:ext uri="{FF2B5EF4-FFF2-40B4-BE49-F238E27FC236}">
                      <a16:creationId xmlns:a16="http://schemas.microsoft.com/office/drawing/2014/main" id="{55CB95FA-0ABB-4372-AFCC-9F300A65B853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586;p29">
                  <a:extLst>
                    <a:ext uri="{FF2B5EF4-FFF2-40B4-BE49-F238E27FC236}">
                      <a16:creationId xmlns:a16="http://schemas.microsoft.com/office/drawing/2014/main" id="{534D7787-90D6-4DAC-91CE-E8A6F6EB698E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587;p29">
                  <a:extLst>
                    <a:ext uri="{FF2B5EF4-FFF2-40B4-BE49-F238E27FC236}">
                      <a16:creationId xmlns:a16="http://schemas.microsoft.com/office/drawing/2014/main" id="{C29DB27C-5E95-47D9-BB53-A58D839FFADA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588;p29">
                  <a:extLst>
                    <a:ext uri="{FF2B5EF4-FFF2-40B4-BE49-F238E27FC236}">
                      <a16:creationId xmlns:a16="http://schemas.microsoft.com/office/drawing/2014/main" id="{3D8F607B-6289-4145-909C-DAE5160D00DD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589;p29">
                  <a:extLst>
                    <a:ext uri="{FF2B5EF4-FFF2-40B4-BE49-F238E27FC236}">
                      <a16:creationId xmlns:a16="http://schemas.microsoft.com/office/drawing/2014/main" id="{73020117-B330-42EB-8BD2-F94906A2877E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590;p29">
                  <a:extLst>
                    <a:ext uri="{FF2B5EF4-FFF2-40B4-BE49-F238E27FC236}">
                      <a16:creationId xmlns:a16="http://schemas.microsoft.com/office/drawing/2014/main" id="{3BDC2393-8735-4C54-A6EB-F33AA9659044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591;p29">
                  <a:extLst>
                    <a:ext uri="{FF2B5EF4-FFF2-40B4-BE49-F238E27FC236}">
                      <a16:creationId xmlns:a16="http://schemas.microsoft.com/office/drawing/2014/main" id="{5BD1FFCC-5B68-4347-AE71-4D5FA17DDA60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8" name="Google Shape;592;p29">
                <a:extLst>
                  <a:ext uri="{FF2B5EF4-FFF2-40B4-BE49-F238E27FC236}">
                    <a16:creationId xmlns:a16="http://schemas.microsoft.com/office/drawing/2014/main" id="{F1CEEFDB-86F0-4006-8737-BE1C5EEFD7F2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593;p29">
                <a:extLst>
                  <a:ext uri="{FF2B5EF4-FFF2-40B4-BE49-F238E27FC236}">
                    <a16:creationId xmlns:a16="http://schemas.microsoft.com/office/drawing/2014/main" id="{3D6E951E-9C09-4D1E-861B-37789C6D9B34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594;p29">
                <a:extLst>
                  <a:ext uri="{FF2B5EF4-FFF2-40B4-BE49-F238E27FC236}">
                    <a16:creationId xmlns:a16="http://schemas.microsoft.com/office/drawing/2014/main" id="{72C01524-D1F7-4391-B780-63FC3D69C8CD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595;p29">
                <a:extLst>
                  <a:ext uri="{FF2B5EF4-FFF2-40B4-BE49-F238E27FC236}">
                    <a16:creationId xmlns:a16="http://schemas.microsoft.com/office/drawing/2014/main" id="{B2821041-1839-49FD-A8D2-A00B3ECC62FD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596;p29">
                <a:extLst>
                  <a:ext uri="{FF2B5EF4-FFF2-40B4-BE49-F238E27FC236}">
                    <a16:creationId xmlns:a16="http://schemas.microsoft.com/office/drawing/2014/main" id="{09A8C3CD-F823-4282-BD7A-739CDF5BE59D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597;p29">
                <a:extLst>
                  <a:ext uri="{FF2B5EF4-FFF2-40B4-BE49-F238E27FC236}">
                    <a16:creationId xmlns:a16="http://schemas.microsoft.com/office/drawing/2014/main" id="{2A822379-0ACC-4B10-937B-B0220D2B4840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598;p29">
                <a:extLst>
                  <a:ext uri="{FF2B5EF4-FFF2-40B4-BE49-F238E27FC236}">
                    <a16:creationId xmlns:a16="http://schemas.microsoft.com/office/drawing/2014/main" id="{D6F65FA4-2CC6-4BB0-8B3D-4ABB86F6326F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599;p29">
                <a:extLst>
                  <a:ext uri="{FF2B5EF4-FFF2-40B4-BE49-F238E27FC236}">
                    <a16:creationId xmlns:a16="http://schemas.microsoft.com/office/drawing/2014/main" id="{84D20B65-09C3-41FD-A09D-A4BFE36ED508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600;p29">
                <a:extLst>
                  <a:ext uri="{FF2B5EF4-FFF2-40B4-BE49-F238E27FC236}">
                    <a16:creationId xmlns:a16="http://schemas.microsoft.com/office/drawing/2014/main" id="{155FFE4E-EB19-4032-B83C-E97228733FD0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601;p29">
                <a:extLst>
                  <a:ext uri="{FF2B5EF4-FFF2-40B4-BE49-F238E27FC236}">
                    <a16:creationId xmlns:a16="http://schemas.microsoft.com/office/drawing/2014/main" id="{EFBE8870-A3FB-48BD-882F-A0CC84A88C3F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602;p29">
                <a:extLst>
                  <a:ext uri="{FF2B5EF4-FFF2-40B4-BE49-F238E27FC236}">
                    <a16:creationId xmlns:a16="http://schemas.microsoft.com/office/drawing/2014/main" id="{10A6D704-7CF5-4741-BFA6-3E1A47D2377E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603;p29">
                <a:extLst>
                  <a:ext uri="{FF2B5EF4-FFF2-40B4-BE49-F238E27FC236}">
                    <a16:creationId xmlns:a16="http://schemas.microsoft.com/office/drawing/2014/main" id="{57E7331F-9E9C-4F74-9FF7-E05BDD1C4F24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604;p29">
                <a:extLst>
                  <a:ext uri="{FF2B5EF4-FFF2-40B4-BE49-F238E27FC236}">
                    <a16:creationId xmlns:a16="http://schemas.microsoft.com/office/drawing/2014/main" id="{E0BE6E54-1FDA-4C29-B2E5-A3F7D70EFF74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605;p29">
                <a:extLst>
                  <a:ext uri="{FF2B5EF4-FFF2-40B4-BE49-F238E27FC236}">
                    <a16:creationId xmlns:a16="http://schemas.microsoft.com/office/drawing/2014/main" id="{5FF6A538-A141-4338-B132-CA795FD97DA0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606;p29">
                <a:extLst>
                  <a:ext uri="{FF2B5EF4-FFF2-40B4-BE49-F238E27FC236}">
                    <a16:creationId xmlns:a16="http://schemas.microsoft.com/office/drawing/2014/main" id="{A263F959-E6BB-4451-9C20-44B09F1B4288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607;p29">
                <a:extLst>
                  <a:ext uri="{FF2B5EF4-FFF2-40B4-BE49-F238E27FC236}">
                    <a16:creationId xmlns:a16="http://schemas.microsoft.com/office/drawing/2014/main" id="{DEC38A3A-7B37-4257-B7C2-F965B2663BA6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608;p29">
                <a:extLst>
                  <a:ext uri="{FF2B5EF4-FFF2-40B4-BE49-F238E27FC236}">
                    <a16:creationId xmlns:a16="http://schemas.microsoft.com/office/drawing/2014/main" id="{DAA57EBB-A8A0-423D-9CE3-805F1EAF5871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609;p29">
                <a:extLst>
                  <a:ext uri="{FF2B5EF4-FFF2-40B4-BE49-F238E27FC236}">
                    <a16:creationId xmlns:a16="http://schemas.microsoft.com/office/drawing/2014/main" id="{5826F839-C41B-46FC-BA03-AC257427404E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610;p29">
                <a:extLst>
                  <a:ext uri="{FF2B5EF4-FFF2-40B4-BE49-F238E27FC236}">
                    <a16:creationId xmlns:a16="http://schemas.microsoft.com/office/drawing/2014/main" id="{50927BAE-39DD-41FC-B5A2-2F71D2C45D88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611;p29">
                <a:extLst>
                  <a:ext uri="{FF2B5EF4-FFF2-40B4-BE49-F238E27FC236}">
                    <a16:creationId xmlns:a16="http://schemas.microsoft.com/office/drawing/2014/main" id="{941B05A8-FF40-4E26-A196-852269C7595B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612;p29">
                <a:extLst>
                  <a:ext uri="{FF2B5EF4-FFF2-40B4-BE49-F238E27FC236}">
                    <a16:creationId xmlns:a16="http://schemas.microsoft.com/office/drawing/2014/main" id="{D18B7FB4-E757-4D16-A09E-8AF932F53738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613;p29">
                <a:extLst>
                  <a:ext uri="{FF2B5EF4-FFF2-40B4-BE49-F238E27FC236}">
                    <a16:creationId xmlns:a16="http://schemas.microsoft.com/office/drawing/2014/main" id="{B2AE96A4-F1B1-4563-BD20-31A3D0F43C5F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614;p29">
                <a:extLst>
                  <a:ext uri="{FF2B5EF4-FFF2-40B4-BE49-F238E27FC236}">
                    <a16:creationId xmlns:a16="http://schemas.microsoft.com/office/drawing/2014/main" id="{FDF6211E-52CD-4F2A-BEEE-225272F45F4D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615;p29">
                <a:extLst>
                  <a:ext uri="{FF2B5EF4-FFF2-40B4-BE49-F238E27FC236}">
                    <a16:creationId xmlns:a16="http://schemas.microsoft.com/office/drawing/2014/main" id="{186F63EB-2439-44AF-B00B-35D9816627EB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616;p29">
                <a:extLst>
                  <a:ext uri="{FF2B5EF4-FFF2-40B4-BE49-F238E27FC236}">
                    <a16:creationId xmlns:a16="http://schemas.microsoft.com/office/drawing/2014/main" id="{3DE5BED5-BA2F-4BEB-A083-83572A43C026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617;p29">
                <a:extLst>
                  <a:ext uri="{FF2B5EF4-FFF2-40B4-BE49-F238E27FC236}">
                    <a16:creationId xmlns:a16="http://schemas.microsoft.com/office/drawing/2014/main" id="{1F0A12FD-7386-4200-ABF7-0BBF6241E0F7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618;p29">
                <a:extLst>
                  <a:ext uri="{FF2B5EF4-FFF2-40B4-BE49-F238E27FC236}">
                    <a16:creationId xmlns:a16="http://schemas.microsoft.com/office/drawing/2014/main" id="{AE00C993-8150-4192-85A9-E7315E38C267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619;p29">
                <a:extLst>
                  <a:ext uri="{FF2B5EF4-FFF2-40B4-BE49-F238E27FC236}">
                    <a16:creationId xmlns:a16="http://schemas.microsoft.com/office/drawing/2014/main" id="{721A3108-9662-46CF-A1F2-C42B2294BE9B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620;p29">
                <a:extLst>
                  <a:ext uri="{FF2B5EF4-FFF2-40B4-BE49-F238E27FC236}">
                    <a16:creationId xmlns:a16="http://schemas.microsoft.com/office/drawing/2014/main" id="{FEA18BD5-F454-4D34-B04C-DBEF0140B71F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621;p29">
                <a:extLst>
                  <a:ext uri="{FF2B5EF4-FFF2-40B4-BE49-F238E27FC236}">
                    <a16:creationId xmlns:a16="http://schemas.microsoft.com/office/drawing/2014/main" id="{DC3151B6-70D0-4E79-AD7B-81C977E2E533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622;p29">
                <a:extLst>
                  <a:ext uri="{FF2B5EF4-FFF2-40B4-BE49-F238E27FC236}">
                    <a16:creationId xmlns:a16="http://schemas.microsoft.com/office/drawing/2014/main" id="{52778354-5288-4A5F-BA9F-CC5803455329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623;p29">
                <a:extLst>
                  <a:ext uri="{FF2B5EF4-FFF2-40B4-BE49-F238E27FC236}">
                    <a16:creationId xmlns:a16="http://schemas.microsoft.com/office/drawing/2014/main" id="{AFFF3894-9E40-4778-835C-12DE668853A7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624;p29">
                <a:extLst>
                  <a:ext uri="{FF2B5EF4-FFF2-40B4-BE49-F238E27FC236}">
                    <a16:creationId xmlns:a16="http://schemas.microsoft.com/office/drawing/2014/main" id="{868D7298-97C5-49B2-8AE6-2013981A5AF2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625;p29">
                <a:extLst>
                  <a:ext uri="{FF2B5EF4-FFF2-40B4-BE49-F238E27FC236}">
                    <a16:creationId xmlns:a16="http://schemas.microsoft.com/office/drawing/2014/main" id="{F3D4DC83-CB01-4435-8FEB-6D66C67632B7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626;p29">
                <a:extLst>
                  <a:ext uri="{FF2B5EF4-FFF2-40B4-BE49-F238E27FC236}">
                    <a16:creationId xmlns:a16="http://schemas.microsoft.com/office/drawing/2014/main" id="{96C057BA-1FDA-476F-8FB0-2CD477A52682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627;p29">
                <a:extLst>
                  <a:ext uri="{FF2B5EF4-FFF2-40B4-BE49-F238E27FC236}">
                    <a16:creationId xmlns:a16="http://schemas.microsoft.com/office/drawing/2014/main" id="{FDE947DC-88DF-4D12-8DD3-F8BCA5EFE837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628;p29">
                <a:extLst>
                  <a:ext uri="{FF2B5EF4-FFF2-40B4-BE49-F238E27FC236}">
                    <a16:creationId xmlns:a16="http://schemas.microsoft.com/office/drawing/2014/main" id="{FE78A7E7-A27B-4FEE-BD82-4B48DA54E28E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629;p29">
                <a:extLst>
                  <a:ext uri="{FF2B5EF4-FFF2-40B4-BE49-F238E27FC236}">
                    <a16:creationId xmlns:a16="http://schemas.microsoft.com/office/drawing/2014/main" id="{402C4A2B-75A4-45FE-9025-06E5ACD650C4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630;p29">
                <a:extLst>
                  <a:ext uri="{FF2B5EF4-FFF2-40B4-BE49-F238E27FC236}">
                    <a16:creationId xmlns:a16="http://schemas.microsoft.com/office/drawing/2014/main" id="{F63D93EC-868C-4928-A86E-A859B0D11DFD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631;p29">
                <a:extLst>
                  <a:ext uri="{FF2B5EF4-FFF2-40B4-BE49-F238E27FC236}">
                    <a16:creationId xmlns:a16="http://schemas.microsoft.com/office/drawing/2014/main" id="{92B3A67E-E7E7-40C8-95AD-A7379B32C5AE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632;p29">
                <a:extLst>
                  <a:ext uri="{FF2B5EF4-FFF2-40B4-BE49-F238E27FC236}">
                    <a16:creationId xmlns:a16="http://schemas.microsoft.com/office/drawing/2014/main" id="{6F1CC768-2F84-4AC8-B0C2-7BA6931BC30B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633;p29">
                <a:extLst>
                  <a:ext uri="{FF2B5EF4-FFF2-40B4-BE49-F238E27FC236}">
                    <a16:creationId xmlns:a16="http://schemas.microsoft.com/office/drawing/2014/main" id="{67A94088-FAA5-4558-B59D-C02D487D102C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" name="Google Shape;634;p29">
              <a:extLst>
                <a:ext uri="{FF2B5EF4-FFF2-40B4-BE49-F238E27FC236}">
                  <a16:creationId xmlns:a16="http://schemas.microsoft.com/office/drawing/2014/main" id="{72602109-6C88-4712-9FB6-593F56EE5384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" name="Google Shape;810;p33">
            <a:extLst>
              <a:ext uri="{FF2B5EF4-FFF2-40B4-BE49-F238E27FC236}">
                <a16:creationId xmlns:a16="http://schemas.microsoft.com/office/drawing/2014/main" id="{04ACAF3D-DD39-4C65-AF34-4F5EF5BF7E5F}"/>
              </a:ext>
            </a:extLst>
          </p:cNvPr>
          <p:cNvSpPr txBox="1">
            <a:spLocks/>
          </p:cNvSpPr>
          <p:nvPr/>
        </p:nvSpPr>
        <p:spPr>
          <a:xfrm>
            <a:off x="9276032" y="457300"/>
            <a:ext cx="4781545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18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de-CH"/>
              <a:t>03 </a:t>
            </a:r>
            <a:r>
              <a:rPr lang="en"/>
              <a:t>Database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71652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3"/>
          <p:cNvSpPr txBox="1">
            <a:spLocks noGrp="1"/>
          </p:cNvSpPr>
          <p:nvPr>
            <p:ph type="ctrTitle" idx="8"/>
          </p:nvPr>
        </p:nvSpPr>
        <p:spPr>
          <a:xfrm>
            <a:off x="3593805" y="457300"/>
            <a:ext cx="4781545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03 </a:t>
            </a:r>
            <a:r>
              <a:rPr lang="en" dirty="0"/>
              <a:t>Database</a:t>
            </a:r>
            <a:endParaRPr lang="de-CH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2CD7CB6-F72E-46A3-BF23-419ABCD20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8" y="1083979"/>
            <a:ext cx="8800209" cy="2975541"/>
          </a:xfrm>
          <a:prstGeom prst="rect">
            <a:avLst/>
          </a:prstGeom>
        </p:spPr>
      </p:pic>
      <p:sp>
        <p:nvSpPr>
          <p:cNvPr id="12" name="Google Shape;165;p26">
            <a:extLst>
              <a:ext uri="{FF2B5EF4-FFF2-40B4-BE49-F238E27FC236}">
                <a16:creationId xmlns:a16="http://schemas.microsoft.com/office/drawing/2014/main" id="{F6625C6D-69D2-4788-8069-9BC0DDE3543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2A42177-87DA-466A-B17D-7521599AAC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14" name="FHNW">
            <a:extLst>
              <a:ext uri="{FF2B5EF4-FFF2-40B4-BE49-F238E27FC236}">
                <a16:creationId xmlns:a16="http://schemas.microsoft.com/office/drawing/2014/main" id="{756163A8-0912-4F13-A1D9-AC5ABFC855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252;p26">
            <a:extLst>
              <a:ext uri="{FF2B5EF4-FFF2-40B4-BE49-F238E27FC236}">
                <a16:creationId xmlns:a16="http://schemas.microsoft.com/office/drawing/2014/main" id="{DAEC7AE1-6734-4847-A910-E598A7215D28}"/>
              </a:ext>
            </a:extLst>
          </p:cNvPr>
          <p:cNvGrpSpPr/>
          <p:nvPr/>
        </p:nvGrpSpPr>
        <p:grpSpPr>
          <a:xfrm>
            <a:off x="75491" y="4301847"/>
            <a:ext cx="292727" cy="502398"/>
            <a:chOff x="-823767" y="1667843"/>
            <a:chExt cx="1580203" cy="2881743"/>
          </a:xfrm>
        </p:grpSpPr>
        <p:sp>
          <p:nvSpPr>
            <p:cNvPr id="17" name="Google Shape;253;p26">
              <a:extLst>
                <a:ext uri="{FF2B5EF4-FFF2-40B4-BE49-F238E27FC236}">
                  <a16:creationId xmlns:a16="http://schemas.microsoft.com/office/drawing/2014/main" id="{5AFCBE6B-8C5E-41CB-8F66-F481B5424055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54;p26">
              <a:extLst>
                <a:ext uri="{FF2B5EF4-FFF2-40B4-BE49-F238E27FC236}">
                  <a16:creationId xmlns:a16="http://schemas.microsoft.com/office/drawing/2014/main" id="{331BDD6B-A87B-495F-9D4F-C4545F63FCEE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55;p26">
              <a:extLst>
                <a:ext uri="{FF2B5EF4-FFF2-40B4-BE49-F238E27FC236}">
                  <a16:creationId xmlns:a16="http://schemas.microsoft.com/office/drawing/2014/main" id="{7847D958-22B3-464C-AC07-F5F781C7E643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6;p26">
              <a:extLst>
                <a:ext uri="{FF2B5EF4-FFF2-40B4-BE49-F238E27FC236}">
                  <a16:creationId xmlns:a16="http://schemas.microsoft.com/office/drawing/2014/main" id="{E8006F9E-FC31-4E33-80A6-E1D917BAF9B6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57;p26">
              <a:extLst>
                <a:ext uri="{FF2B5EF4-FFF2-40B4-BE49-F238E27FC236}">
                  <a16:creationId xmlns:a16="http://schemas.microsoft.com/office/drawing/2014/main" id="{9B0FAC8F-0ABB-4F46-963F-D27828018AD6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58;p26">
              <a:extLst>
                <a:ext uri="{FF2B5EF4-FFF2-40B4-BE49-F238E27FC236}">
                  <a16:creationId xmlns:a16="http://schemas.microsoft.com/office/drawing/2014/main" id="{C33C43AD-4CF4-470D-BB4E-88B63F98172B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59;p26">
              <a:extLst>
                <a:ext uri="{FF2B5EF4-FFF2-40B4-BE49-F238E27FC236}">
                  <a16:creationId xmlns:a16="http://schemas.microsoft.com/office/drawing/2014/main" id="{72833DD9-8D0B-4785-9499-D1F1A6C851E9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0;p26">
              <a:extLst>
                <a:ext uri="{FF2B5EF4-FFF2-40B4-BE49-F238E27FC236}">
                  <a16:creationId xmlns:a16="http://schemas.microsoft.com/office/drawing/2014/main" id="{790BD5A1-B77E-4485-90D4-CE29976F4EFA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1;p26">
              <a:extLst>
                <a:ext uri="{FF2B5EF4-FFF2-40B4-BE49-F238E27FC236}">
                  <a16:creationId xmlns:a16="http://schemas.microsoft.com/office/drawing/2014/main" id="{094998A1-5B1E-4C62-B1F6-31C91797B55B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2;p26">
              <a:extLst>
                <a:ext uri="{FF2B5EF4-FFF2-40B4-BE49-F238E27FC236}">
                  <a16:creationId xmlns:a16="http://schemas.microsoft.com/office/drawing/2014/main" id="{5A7D448E-1703-430F-80FA-B7F1AC067F07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3;p26">
              <a:extLst>
                <a:ext uri="{FF2B5EF4-FFF2-40B4-BE49-F238E27FC236}">
                  <a16:creationId xmlns:a16="http://schemas.microsoft.com/office/drawing/2014/main" id="{B4E84CC9-FC1E-423F-90D0-5D57CA3D3C34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4;p26">
              <a:extLst>
                <a:ext uri="{FF2B5EF4-FFF2-40B4-BE49-F238E27FC236}">
                  <a16:creationId xmlns:a16="http://schemas.microsoft.com/office/drawing/2014/main" id="{99D27F8E-C11C-46CD-A40D-7A0BEBDBA502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5;p26">
              <a:extLst>
                <a:ext uri="{FF2B5EF4-FFF2-40B4-BE49-F238E27FC236}">
                  <a16:creationId xmlns:a16="http://schemas.microsoft.com/office/drawing/2014/main" id="{154F9354-64DB-4575-9C10-5F67699301CF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6;p26">
              <a:extLst>
                <a:ext uri="{FF2B5EF4-FFF2-40B4-BE49-F238E27FC236}">
                  <a16:creationId xmlns:a16="http://schemas.microsoft.com/office/drawing/2014/main" id="{B885AEBD-3D55-458F-A77E-135A03279528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7;p26">
              <a:extLst>
                <a:ext uri="{FF2B5EF4-FFF2-40B4-BE49-F238E27FC236}">
                  <a16:creationId xmlns:a16="http://schemas.microsoft.com/office/drawing/2014/main" id="{5E46E30A-F5A4-4095-961F-57ACECA423B2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8;p26">
              <a:extLst>
                <a:ext uri="{FF2B5EF4-FFF2-40B4-BE49-F238E27FC236}">
                  <a16:creationId xmlns:a16="http://schemas.microsoft.com/office/drawing/2014/main" id="{3B05EB20-E889-4EDC-9F61-FD1877668AD4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9;p26">
              <a:extLst>
                <a:ext uri="{FF2B5EF4-FFF2-40B4-BE49-F238E27FC236}">
                  <a16:creationId xmlns:a16="http://schemas.microsoft.com/office/drawing/2014/main" id="{E95850CF-BF06-4B2D-B49B-EFDA5387B728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0;p26">
              <a:extLst>
                <a:ext uri="{FF2B5EF4-FFF2-40B4-BE49-F238E27FC236}">
                  <a16:creationId xmlns:a16="http://schemas.microsoft.com/office/drawing/2014/main" id="{7A24EBE1-432E-4508-969E-9E29AE50F172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;p26">
              <a:extLst>
                <a:ext uri="{FF2B5EF4-FFF2-40B4-BE49-F238E27FC236}">
                  <a16:creationId xmlns:a16="http://schemas.microsoft.com/office/drawing/2014/main" id="{EB887DB9-F6B3-488E-ADB1-312B4C3D312B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2;p26">
              <a:extLst>
                <a:ext uri="{FF2B5EF4-FFF2-40B4-BE49-F238E27FC236}">
                  <a16:creationId xmlns:a16="http://schemas.microsoft.com/office/drawing/2014/main" id="{78A5FB1B-DFAB-47F1-88F9-C7AD98FD84EB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;p26">
              <a:extLst>
                <a:ext uri="{FF2B5EF4-FFF2-40B4-BE49-F238E27FC236}">
                  <a16:creationId xmlns:a16="http://schemas.microsoft.com/office/drawing/2014/main" id="{C44D61CC-48EC-4ECD-84EA-E8F694395DCC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4;p26">
              <a:extLst>
                <a:ext uri="{FF2B5EF4-FFF2-40B4-BE49-F238E27FC236}">
                  <a16:creationId xmlns:a16="http://schemas.microsoft.com/office/drawing/2014/main" id="{5B351237-20AF-4859-A061-724FE0D64540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5;p26">
              <a:extLst>
                <a:ext uri="{FF2B5EF4-FFF2-40B4-BE49-F238E27FC236}">
                  <a16:creationId xmlns:a16="http://schemas.microsoft.com/office/drawing/2014/main" id="{46E54C16-3DFF-4CB2-B3F5-2AE96D8333B7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6;p26">
              <a:extLst>
                <a:ext uri="{FF2B5EF4-FFF2-40B4-BE49-F238E27FC236}">
                  <a16:creationId xmlns:a16="http://schemas.microsoft.com/office/drawing/2014/main" id="{F05A82F1-4630-481C-B985-BA0D4D58D76B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7;p26">
              <a:extLst>
                <a:ext uri="{FF2B5EF4-FFF2-40B4-BE49-F238E27FC236}">
                  <a16:creationId xmlns:a16="http://schemas.microsoft.com/office/drawing/2014/main" id="{727582EA-D639-4A33-BBB9-946273516E86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8;p26">
              <a:extLst>
                <a:ext uri="{FF2B5EF4-FFF2-40B4-BE49-F238E27FC236}">
                  <a16:creationId xmlns:a16="http://schemas.microsoft.com/office/drawing/2014/main" id="{DDE71FDF-B4F5-4959-86AE-11F9DF808C03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9;p26">
              <a:extLst>
                <a:ext uri="{FF2B5EF4-FFF2-40B4-BE49-F238E27FC236}">
                  <a16:creationId xmlns:a16="http://schemas.microsoft.com/office/drawing/2014/main" id="{22D2EEAD-9E43-4977-B77E-2FBE3FD1DC59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80;p26">
              <a:extLst>
                <a:ext uri="{FF2B5EF4-FFF2-40B4-BE49-F238E27FC236}">
                  <a16:creationId xmlns:a16="http://schemas.microsoft.com/office/drawing/2014/main" id="{E5441C8A-54EA-4831-B9A0-BB9E6BCC930D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81;p26">
              <a:extLst>
                <a:ext uri="{FF2B5EF4-FFF2-40B4-BE49-F238E27FC236}">
                  <a16:creationId xmlns:a16="http://schemas.microsoft.com/office/drawing/2014/main" id="{C5895FB1-5536-4509-9EA7-5AA2C5EE190F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82;p26">
              <a:extLst>
                <a:ext uri="{FF2B5EF4-FFF2-40B4-BE49-F238E27FC236}">
                  <a16:creationId xmlns:a16="http://schemas.microsoft.com/office/drawing/2014/main" id="{5F8413CE-DED9-42B0-85D7-3F85A3AA6F90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83;p26">
              <a:extLst>
                <a:ext uri="{FF2B5EF4-FFF2-40B4-BE49-F238E27FC236}">
                  <a16:creationId xmlns:a16="http://schemas.microsoft.com/office/drawing/2014/main" id="{323B31E3-C24A-47C4-A693-F95AFBEA06E9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84;p26">
              <a:extLst>
                <a:ext uri="{FF2B5EF4-FFF2-40B4-BE49-F238E27FC236}">
                  <a16:creationId xmlns:a16="http://schemas.microsoft.com/office/drawing/2014/main" id="{6AC5FA04-0D3B-4BEE-8914-EC443FD11746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5;p26">
              <a:extLst>
                <a:ext uri="{FF2B5EF4-FFF2-40B4-BE49-F238E27FC236}">
                  <a16:creationId xmlns:a16="http://schemas.microsoft.com/office/drawing/2014/main" id="{E01F88E5-A3C1-4A7F-B519-1C0BC3384A75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86;p26">
              <a:extLst>
                <a:ext uri="{FF2B5EF4-FFF2-40B4-BE49-F238E27FC236}">
                  <a16:creationId xmlns:a16="http://schemas.microsoft.com/office/drawing/2014/main" id="{6959F5B5-CE15-47F9-AC12-A82E69CBC7B3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87;p26">
              <a:extLst>
                <a:ext uri="{FF2B5EF4-FFF2-40B4-BE49-F238E27FC236}">
                  <a16:creationId xmlns:a16="http://schemas.microsoft.com/office/drawing/2014/main" id="{0316B47D-3783-4CB6-9380-EEEB35266072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88;p26">
              <a:extLst>
                <a:ext uri="{FF2B5EF4-FFF2-40B4-BE49-F238E27FC236}">
                  <a16:creationId xmlns:a16="http://schemas.microsoft.com/office/drawing/2014/main" id="{19D7E4D0-1449-46A3-AC5D-076A0CA7F856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89;p26">
              <a:extLst>
                <a:ext uri="{FF2B5EF4-FFF2-40B4-BE49-F238E27FC236}">
                  <a16:creationId xmlns:a16="http://schemas.microsoft.com/office/drawing/2014/main" id="{150C154E-87CC-474E-BB9C-415FED7A2ABB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0;p26">
              <a:extLst>
                <a:ext uri="{FF2B5EF4-FFF2-40B4-BE49-F238E27FC236}">
                  <a16:creationId xmlns:a16="http://schemas.microsoft.com/office/drawing/2014/main" id="{2758DA5D-C19B-4183-AAEF-0446FC7AD2A4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1;p26">
              <a:extLst>
                <a:ext uri="{FF2B5EF4-FFF2-40B4-BE49-F238E27FC236}">
                  <a16:creationId xmlns:a16="http://schemas.microsoft.com/office/drawing/2014/main" id="{34146BBF-1A24-4373-ABB3-186F63067F10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2;p26">
              <a:extLst>
                <a:ext uri="{FF2B5EF4-FFF2-40B4-BE49-F238E27FC236}">
                  <a16:creationId xmlns:a16="http://schemas.microsoft.com/office/drawing/2014/main" id="{9AC8C9EA-5CB3-4E91-8E62-3F6084AF3D3F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3;p26">
              <a:extLst>
                <a:ext uri="{FF2B5EF4-FFF2-40B4-BE49-F238E27FC236}">
                  <a16:creationId xmlns:a16="http://schemas.microsoft.com/office/drawing/2014/main" id="{91646F28-A2EA-4256-B427-F0D027FC52FE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4;p26">
              <a:extLst>
                <a:ext uri="{FF2B5EF4-FFF2-40B4-BE49-F238E27FC236}">
                  <a16:creationId xmlns:a16="http://schemas.microsoft.com/office/drawing/2014/main" id="{4BF6F5BB-0E4E-49F1-8E51-9EA0B1768535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5;p26">
              <a:extLst>
                <a:ext uri="{FF2B5EF4-FFF2-40B4-BE49-F238E27FC236}">
                  <a16:creationId xmlns:a16="http://schemas.microsoft.com/office/drawing/2014/main" id="{B9E516E5-90C6-4C9E-87F8-B16EC1A6023E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6;p26">
              <a:extLst>
                <a:ext uri="{FF2B5EF4-FFF2-40B4-BE49-F238E27FC236}">
                  <a16:creationId xmlns:a16="http://schemas.microsoft.com/office/drawing/2014/main" id="{67EB156A-CC50-4389-B2AB-FBFECB0B9CDA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7;p26">
              <a:extLst>
                <a:ext uri="{FF2B5EF4-FFF2-40B4-BE49-F238E27FC236}">
                  <a16:creationId xmlns:a16="http://schemas.microsoft.com/office/drawing/2014/main" id="{04CD55ED-8B34-4040-AFA6-A9A91C3585E2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8;p26">
              <a:extLst>
                <a:ext uri="{FF2B5EF4-FFF2-40B4-BE49-F238E27FC236}">
                  <a16:creationId xmlns:a16="http://schemas.microsoft.com/office/drawing/2014/main" id="{ECB247D7-9910-440A-9071-63D745B96C62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9;p26">
              <a:extLst>
                <a:ext uri="{FF2B5EF4-FFF2-40B4-BE49-F238E27FC236}">
                  <a16:creationId xmlns:a16="http://schemas.microsoft.com/office/drawing/2014/main" id="{32177DF8-2C33-432C-811A-4DB0C7724F87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00;p26">
              <a:extLst>
                <a:ext uri="{FF2B5EF4-FFF2-40B4-BE49-F238E27FC236}">
                  <a16:creationId xmlns:a16="http://schemas.microsoft.com/office/drawing/2014/main" id="{289C68D3-0678-499F-A763-C814B4258019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01;p26">
              <a:extLst>
                <a:ext uri="{FF2B5EF4-FFF2-40B4-BE49-F238E27FC236}">
                  <a16:creationId xmlns:a16="http://schemas.microsoft.com/office/drawing/2014/main" id="{B4FE1F96-60B5-44E8-AB80-3DA597175DC6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02;p26">
              <a:extLst>
                <a:ext uri="{FF2B5EF4-FFF2-40B4-BE49-F238E27FC236}">
                  <a16:creationId xmlns:a16="http://schemas.microsoft.com/office/drawing/2014/main" id="{12B79EEE-BBAF-4A97-938E-CD5BB30A57A3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03;p26">
              <a:extLst>
                <a:ext uri="{FF2B5EF4-FFF2-40B4-BE49-F238E27FC236}">
                  <a16:creationId xmlns:a16="http://schemas.microsoft.com/office/drawing/2014/main" id="{3B1E1791-8212-41B0-ABF7-7907270B1091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04;p26">
              <a:extLst>
                <a:ext uri="{FF2B5EF4-FFF2-40B4-BE49-F238E27FC236}">
                  <a16:creationId xmlns:a16="http://schemas.microsoft.com/office/drawing/2014/main" id="{DDFBE9D1-A2A9-4075-A5DC-9A91A0C4A3B3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05;p26">
              <a:extLst>
                <a:ext uri="{FF2B5EF4-FFF2-40B4-BE49-F238E27FC236}">
                  <a16:creationId xmlns:a16="http://schemas.microsoft.com/office/drawing/2014/main" id="{4230BD77-892B-4968-B92C-C6A8F57CBB02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06;p26">
              <a:extLst>
                <a:ext uri="{FF2B5EF4-FFF2-40B4-BE49-F238E27FC236}">
                  <a16:creationId xmlns:a16="http://schemas.microsoft.com/office/drawing/2014/main" id="{9C736537-9023-430F-8E62-1E12F17E2C26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07;p26">
              <a:extLst>
                <a:ext uri="{FF2B5EF4-FFF2-40B4-BE49-F238E27FC236}">
                  <a16:creationId xmlns:a16="http://schemas.microsoft.com/office/drawing/2014/main" id="{BB855C54-F35E-4560-A423-301485308333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08;p26">
              <a:extLst>
                <a:ext uri="{FF2B5EF4-FFF2-40B4-BE49-F238E27FC236}">
                  <a16:creationId xmlns:a16="http://schemas.microsoft.com/office/drawing/2014/main" id="{234B8424-0931-41A5-ACCD-CA455CC3156C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9;p26">
              <a:extLst>
                <a:ext uri="{FF2B5EF4-FFF2-40B4-BE49-F238E27FC236}">
                  <a16:creationId xmlns:a16="http://schemas.microsoft.com/office/drawing/2014/main" id="{1D4F5409-4F2E-4C22-A6B8-127EF8FBF523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10;p26">
              <a:extLst>
                <a:ext uri="{FF2B5EF4-FFF2-40B4-BE49-F238E27FC236}">
                  <a16:creationId xmlns:a16="http://schemas.microsoft.com/office/drawing/2014/main" id="{2108196B-9A7E-420B-9026-F8957F1B8F27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11;p26">
              <a:extLst>
                <a:ext uri="{FF2B5EF4-FFF2-40B4-BE49-F238E27FC236}">
                  <a16:creationId xmlns:a16="http://schemas.microsoft.com/office/drawing/2014/main" id="{6FFD6112-A193-4D8B-B65F-9804439392A6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12;p26">
              <a:extLst>
                <a:ext uri="{FF2B5EF4-FFF2-40B4-BE49-F238E27FC236}">
                  <a16:creationId xmlns:a16="http://schemas.microsoft.com/office/drawing/2014/main" id="{A86711B5-1F02-403E-BE33-9AF4D14ECC79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13;p26">
              <a:extLst>
                <a:ext uri="{FF2B5EF4-FFF2-40B4-BE49-F238E27FC236}">
                  <a16:creationId xmlns:a16="http://schemas.microsoft.com/office/drawing/2014/main" id="{BDA0DD80-1614-48A8-B0FA-F217C70FF662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14;p26">
              <a:extLst>
                <a:ext uri="{FF2B5EF4-FFF2-40B4-BE49-F238E27FC236}">
                  <a16:creationId xmlns:a16="http://schemas.microsoft.com/office/drawing/2014/main" id="{D479E66C-AB88-41BA-AA90-33F4990C5994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5;p26">
              <a:extLst>
                <a:ext uri="{FF2B5EF4-FFF2-40B4-BE49-F238E27FC236}">
                  <a16:creationId xmlns:a16="http://schemas.microsoft.com/office/drawing/2014/main" id="{5C7540B3-2B17-4C22-BC69-213279EF565B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6;p26">
              <a:extLst>
                <a:ext uri="{FF2B5EF4-FFF2-40B4-BE49-F238E27FC236}">
                  <a16:creationId xmlns:a16="http://schemas.microsoft.com/office/drawing/2014/main" id="{A5F3EF90-05F8-4D2E-8934-0807749D36B3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7;p26">
              <a:extLst>
                <a:ext uri="{FF2B5EF4-FFF2-40B4-BE49-F238E27FC236}">
                  <a16:creationId xmlns:a16="http://schemas.microsoft.com/office/drawing/2014/main" id="{2DF417DB-029C-498D-BB3A-E639E117123A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8;p26">
              <a:extLst>
                <a:ext uri="{FF2B5EF4-FFF2-40B4-BE49-F238E27FC236}">
                  <a16:creationId xmlns:a16="http://schemas.microsoft.com/office/drawing/2014/main" id="{89A468D3-3B7B-4C6D-B8F1-106604C0C605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9;p26">
              <a:extLst>
                <a:ext uri="{FF2B5EF4-FFF2-40B4-BE49-F238E27FC236}">
                  <a16:creationId xmlns:a16="http://schemas.microsoft.com/office/drawing/2014/main" id="{636671E0-949D-43E3-BD1F-0451196483A9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20;p26">
              <a:extLst>
                <a:ext uri="{FF2B5EF4-FFF2-40B4-BE49-F238E27FC236}">
                  <a16:creationId xmlns:a16="http://schemas.microsoft.com/office/drawing/2014/main" id="{A29803E9-4760-4049-AD93-28E4FB3A6B04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21;p26">
              <a:extLst>
                <a:ext uri="{FF2B5EF4-FFF2-40B4-BE49-F238E27FC236}">
                  <a16:creationId xmlns:a16="http://schemas.microsoft.com/office/drawing/2014/main" id="{7A023127-0AE1-48C7-A057-F24FD6596848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22;p26">
              <a:extLst>
                <a:ext uri="{FF2B5EF4-FFF2-40B4-BE49-F238E27FC236}">
                  <a16:creationId xmlns:a16="http://schemas.microsoft.com/office/drawing/2014/main" id="{2F29AF91-266D-4912-BB1F-830B11F8DDCE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23;p26">
              <a:extLst>
                <a:ext uri="{FF2B5EF4-FFF2-40B4-BE49-F238E27FC236}">
                  <a16:creationId xmlns:a16="http://schemas.microsoft.com/office/drawing/2014/main" id="{6B33A838-9172-4464-BFFB-1F3D2A309334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24;p26">
              <a:extLst>
                <a:ext uri="{FF2B5EF4-FFF2-40B4-BE49-F238E27FC236}">
                  <a16:creationId xmlns:a16="http://schemas.microsoft.com/office/drawing/2014/main" id="{18B6C28A-DF8C-40B5-A41A-978780F60426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25;p26">
              <a:extLst>
                <a:ext uri="{FF2B5EF4-FFF2-40B4-BE49-F238E27FC236}">
                  <a16:creationId xmlns:a16="http://schemas.microsoft.com/office/drawing/2014/main" id="{8736F673-80D3-433B-A8D0-9812A0969BF0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26;p26">
              <a:extLst>
                <a:ext uri="{FF2B5EF4-FFF2-40B4-BE49-F238E27FC236}">
                  <a16:creationId xmlns:a16="http://schemas.microsoft.com/office/drawing/2014/main" id="{054C60D2-FA93-4BDD-964C-FD1047613498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27;p26">
              <a:extLst>
                <a:ext uri="{FF2B5EF4-FFF2-40B4-BE49-F238E27FC236}">
                  <a16:creationId xmlns:a16="http://schemas.microsoft.com/office/drawing/2014/main" id="{ED3272BE-D295-4CA7-A487-A55012E3F1FE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28;p26">
              <a:extLst>
                <a:ext uri="{FF2B5EF4-FFF2-40B4-BE49-F238E27FC236}">
                  <a16:creationId xmlns:a16="http://schemas.microsoft.com/office/drawing/2014/main" id="{0922CFD1-F971-47FE-8950-5D6FB65B5B83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29;p26">
              <a:extLst>
                <a:ext uri="{FF2B5EF4-FFF2-40B4-BE49-F238E27FC236}">
                  <a16:creationId xmlns:a16="http://schemas.microsoft.com/office/drawing/2014/main" id="{ED12C618-4A34-4225-8DBB-282BA02517B0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30;p26">
              <a:extLst>
                <a:ext uri="{FF2B5EF4-FFF2-40B4-BE49-F238E27FC236}">
                  <a16:creationId xmlns:a16="http://schemas.microsoft.com/office/drawing/2014/main" id="{BE14CD26-F360-4245-8EA0-5DC4FE60C832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31;p26">
              <a:extLst>
                <a:ext uri="{FF2B5EF4-FFF2-40B4-BE49-F238E27FC236}">
                  <a16:creationId xmlns:a16="http://schemas.microsoft.com/office/drawing/2014/main" id="{89BCE872-3D79-4F68-900F-216E333B5CE9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32;p26">
              <a:extLst>
                <a:ext uri="{FF2B5EF4-FFF2-40B4-BE49-F238E27FC236}">
                  <a16:creationId xmlns:a16="http://schemas.microsoft.com/office/drawing/2014/main" id="{CCDB4D50-B499-4A58-AB41-048BC05013DF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33;p26">
              <a:extLst>
                <a:ext uri="{FF2B5EF4-FFF2-40B4-BE49-F238E27FC236}">
                  <a16:creationId xmlns:a16="http://schemas.microsoft.com/office/drawing/2014/main" id="{BCDF0AEB-3610-4018-AA08-014DF43180D5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34;p26">
              <a:extLst>
                <a:ext uri="{FF2B5EF4-FFF2-40B4-BE49-F238E27FC236}">
                  <a16:creationId xmlns:a16="http://schemas.microsoft.com/office/drawing/2014/main" id="{FF6AD560-698F-4014-AAA0-F53778251F85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35;p26">
              <a:extLst>
                <a:ext uri="{FF2B5EF4-FFF2-40B4-BE49-F238E27FC236}">
                  <a16:creationId xmlns:a16="http://schemas.microsoft.com/office/drawing/2014/main" id="{4400513B-B30E-4792-85A0-451A2E68CA03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36;p26">
              <a:extLst>
                <a:ext uri="{FF2B5EF4-FFF2-40B4-BE49-F238E27FC236}">
                  <a16:creationId xmlns:a16="http://schemas.microsoft.com/office/drawing/2014/main" id="{2F44D9C1-8942-490C-B6D6-836575844395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37;p26">
              <a:extLst>
                <a:ext uri="{FF2B5EF4-FFF2-40B4-BE49-F238E27FC236}">
                  <a16:creationId xmlns:a16="http://schemas.microsoft.com/office/drawing/2014/main" id="{7E453B6D-C2A6-4609-8E65-8FD77BFB50D3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38;p26">
              <a:extLst>
                <a:ext uri="{FF2B5EF4-FFF2-40B4-BE49-F238E27FC236}">
                  <a16:creationId xmlns:a16="http://schemas.microsoft.com/office/drawing/2014/main" id="{9C321C56-4F5E-435F-A783-D6A8EC674C08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39;p26">
              <a:extLst>
                <a:ext uri="{FF2B5EF4-FFF2-40B4-BE49-F238E27FC236}">
                  <a16:creationId xmlns:a16="http://schemas.microsoft.com/office/drawing/2014/main" id="{11C839CC-F7AD-44B0-9ECB-CC2810ED0279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40;p26">
              <a:extLst>
                <a:ext uri="{FF2B5EF4-FFF2-40B4-BE49-F238E27FC236}">
                  <a16:creationId xmlns:a16="http://schemas.microsoft.com/office/drawing/2014/main" id="{12D951D7-2160-4FD1-ABEC-AE97009F6F46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41;p26">
              <a:extLst>
                <a:ext uri="{FF2B5EF4-FFF2-40B4-BE49-F238E27FC236}">
                  <a16:creationId xmlns:a16="http://schemas.microsoft.com/office/drawing/2014/main" id="{9F729BB3-A5EC-4E27-B844-361E3F7AC0ED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42;p26">
              <a:extLst>
                <a:ext uri="{FF2B5EF4-FFF2-40B4-BE49-F238E27FC236}">
                  <a16:creationId xmlns:a16="http://schemas.microsoft.com/office/drawing/2014/main" id="{31AFCF7A-8602-461D-BAD0-B720C929049F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43;p26">
              <a:extLst>
                <a:ext uri="{FF2B5EF4-FFF2-40B4-BE49-F238E27FC236}">
                  <a16:creationId xmlns:a16="http://schemas.microsoft.com/office/drawing/2014/main" id="{80634F91-C758-4392-8B8A-70973212E283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44;p26">
              <a:extLst>
                <a:ext uri="{FF2B5EF4-FFF2-40B4-BE49-F238E27FC236}">
                  <a16:creationId xmlns:a16="http://schemas.microsoft.com/office/drawing/2014/main" id="{FEC82B2E-1226-46A5-8892-62C5151811A1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45;p26">
              <a:extLst>
                <a:ext uri="{FF2B5EF4-FFF2-40B4-BE49-F238E27FC236}">
                  <a16:creationId xmlns:a16="http://schemas.microsoft.com/office/drawing/2014/main" id="{76EFA0B4-0664-4166-8BB7-C23E5BC17F2C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46;p26">
              <a:extLst>
                <a:ext uri="{FF2B5EF4-FFF2-40B4-BE49-F238E27FC236}">
                  <a16:creationId xmlns:a16="http://schemas.microsoft.com/office/drawing/2014/main" id="{18478EB6-620D-4746-BB94-A04C7E1FF000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47;p26">
              <a:extLst>
                <a:ext uri="{FF2B5EF4-FFF2-40B4-BE49-F238E27FC236}">
                  <a16:creationId xmlns:a16="http://schemas.microsoft.com/office/drawing/2014/main" id="{9B791B64-841F-4B9C-BD8B-1FF401C1527F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48;p26">
              <a:extLst>
                <a:ext uri="{FF2B5EF4-FFF2-40B4-BE49-F238E27FC236}">
                  <a16:creationId xmlns:a16="http://schemas.microsoft.com/office/drawing/2014/main" id="{3B13B445-F487-4CC1-A7DA-07885B58469A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49;p26">
              <a:extLst>
                <a:ext uri="{FF2B5EF4-FFF2-40B4-BE49-F238E27FC236}">
                  <a16:creationId xmlns:a16="http://schemas.microsoft.com/office/drawing/2014/main" id="{A42FC67B-CA88-4984-AB49-96258603D27B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50;p26">
              <a:extLst>
                <a:ext uri="{FF2B5EF4-FFF2-40B4-BE49-F238E27FC236}">
                  <a16:creationId xmlns:a16="http://schemas.microsoft.com/office/drawing/2014/main" id="{3B8D1542-F743-406F-A83C-08E4ED33D5D6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51;p26">
              <a:extLst>
                <a:ext uri="{FF2B5EF4-FFF2-40B4-BE49-F238E27FC236}">
                  <a16:creationId xmlns:a16="http://schemas.microsoft.com/office/drawing/2014/main" id="{33EA6D37-110A-4DB9-A406-6870F70705CB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52;p26">
              <a:extLst>
                <a:ext uri="{FF2B5EF4-FFF2-40B4-BE49-F238E27FC236}">
                  <a16:creationId xmlns:a16="http://schemas.microsoft.com/office/drawing/2014/main" id="{27BD55EE-3A71-4C08-9DCA-881B52B0B517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53;p26">
              <a:extLst>
                <a:ext uri="{FF2B5EF4-FFF2-40B4-BE49-F238E27FC236}">
                  <a16:creationId xmlns:a16="http://schemas.microsoft.com/office/drawing/2014/main" id="{59F20342-888A-4F89-9849-7F5317EC286E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54;p26">
              <a:extLst>
                <a:ext uri="{FF2B5EF4-FFF2-40B4-BE49-F238E27FC236}">
                  <a16:creationId xmlns:a16="http://schemas.microsoft.com/office/drawing/2014/main" id="{ADDBF009-559D-4C22-BF87-225190D76AA7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55;p26">
              <a:extLst>
                <a:ext uri="{FF2B5EF4-FFF2-40B4-BE49-F238E27FC236}">
                  <a16:creationId xmlns:a16="http://schemas.microsoft.com/office/drawing/2014/main" id="{D259306B-8AAA-424A-AE06-529CE28F5ED9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56;p26">
              <a:extLst>
                <a:ext uri="{FF2B5EF4-FFF2-40B4-BE49-F238E27FC236}">
                  <a16:creationId xmlns:a16="http://schemas.microsoft.com/office/drawing/2014/main" id="{906E73FA-109C-477B-A4B3-207105317992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57;p26">
              <a:extLst>
                <a:ext uri="{FF2B5EF4-FFF2-40B4-BE49-F238E27FC236}">
                  <a16:creationId xmlns:a16="http://schemas.microsoft.com/office/drawing/2014/main" id="{A43AA2B5-D91F-4967-8BAB-4FF5D3CD55FA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58;p26">
              <a:extLst>
                <a:ext uri="{FF2B5EF4-FFF2-40B4-BE49-F238E27FC236}">
                  <a16:creationId xmlns:a16="http://schemas.microsoft.com/office/drawing/2014/main" id="{A47524A0-29A7-486F-9C25-FE0FE0CA6831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59;p26">
              <a:extLst>
                <a:ext uri="{FF2B5EF4-FFF2-40B4-BE49-F238E27FC236}">
                  <a16:creationId xmlns:a16="http://schemas.microsoft.com/office/drawing/2014/main" id="{2D20124B-6EE3-4060-BE71-024A7A6205E9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60;p26">
              <a:extLst>
                <a:ext uri="{FF2B5EF4-FFF2-40B4-BE49-F238E27FC236}">
                  <a16:creationId xmlns:a16="http://schemas.microsoft.com/office/drawing/2014/main" id="{DDC87615-BD19-4282-B7E7-D732863B2D0A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61;p26">
              <a:extLst>
                <a:ext uri="{FF2B5EF4-FFF2-40B4-BE49-F238E27FC236}">
                  <a16:creationId xmlns:a16="http://schemas.microsoft.com/office/drawing/2014/main" id="{EC502D10-66BC-4F83-A497-828A318C2386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62;p26">
              <a:extLst>
                <a:ext uri="{FF2B5EF4-FFF2-40B4-BE49-F238E27FC236}">
                  <a16:creationId xmlns:a16="http://schemas.microsoft.com/office/drawing/2014/main" id="{789F72E3-EAC5-4ECA-B16D-451C692BA31E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63;p26">
              <a:extLst>
                <a:ext uri="{FF2B5EF4-FFF2-40B4-BE49-F238E27FC236}">
                  <a16:creationId xmlns:a16="http://schemas.microsoft.com/office/drawing/2014/main" id="{A4969195-1E6B-4947-B0BA-9D7538BABB6F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64;p26">
              <a:extLst>
                <a:ext uri="{FF2B5EF4-FFF2-40B4-BE49-F238E27FC236}">
                  <a16:creationId xmlns:a16="http://schemas.microsoft.com/office/drawing/2014/main" id="{F18B3B2C-E819-48CE-B4A6-130191055CD8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65;p26">
              <a:extLst>
                <a:ext uri="{FF2B5EF4-FFF2-40B4-BE49-F238E27FC236}">
                  <a16:creationId xmlns:a16="http://schemas.microsoft.com/office/drawing/2014/main" id="{E5395DCC-AF7E-4149-92FD-41E8F5993DC0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66;p26">
              <a:extLst>
                <a:ext uri="{FF2B5EF4-FFF2-40B4-BE49-F238E27FC236}">
                  <a16:creationId xmlns:a16="http://schemas.microsoft.com/office/drawing/2014/main" id="{B553DCEF-6D7A-4226-B36E-120B15499DC9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67;p26">
              <a:extLst>
                <a:ext uri="{FF2B5EF4-FFF2-40B4-BE49-F238E27FC236}">
                  <a16:creationId xmlns:a16="http://schemas.microsoft.com/office/drawing/2014/main" id="{2174498C-2D75-4C70-88A2-3D9264A54900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68;p26">
              <a:extLst>
                <a:ext uri="{FF2B5EF4-FFF2-40B4-BE49-F238E27FC236}">
                  <a16:creationId xmlns:a16="http://schemas.microsoft.com/office/drawing/2014/main" id="{ABC71059-B999-47DA-A8EF-49738934F396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69;p26">
              <a:extLst>
                <a:ext uri="{FF2B5EF4-FFF2-40B4-BE49-F238E27FC236}">
                  <a16:creationId xmlns:a16="http://schemas.microsoft.com/office/drawing/2014/main" id="{48B755C0-BDB2-4069-9FE6-AF7AC7932212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70;p26">
              <a:extLst>
                <a:ext uri="{FF2B5EF4-FFF2-40B4-BE49-F238E27FC236}">
                  <a16:creationId xmlns:a16="http://schemas.microsoft.com/office/drawing/2014/main" id="{26C390DB-D868-45A8-8177-B91476A46522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71;p26">
              <a:extLst>
                <a:ext uri="{FF2B5EF4-FFF2-40B4-BE49-F238E27FC236}">
                  <a16:creationId xmlns:a16="http://schemas.microsoft.com/office/drawing/2014/main" id="{532081E7-DAC2-4644-8138-15AF8657DDA9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72;p26">
              <a:extLst>
                <a:ext uri="{FF2B5EF4-FFF2-40B4-BE49-F238E27FC236}">
                  <a16:creationId xmlns:a16="http://schemas.microsoft.com/office/drawing/2014/main" id="{6D417DD4-0293-4151-8C28-CFD961052931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73;p26">
              <a:extLst>
                <a:ext uri="{FF2B5EF4-FFF2-40B4-BE49-F238E27FC236}">
                  <a16:creationId xmlns:a16="http://schemas.microsoft.com/office/drawing/2014/main" id="{680E2CBE-6456-4436-AEFD-E13B18314861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74;p26">
              <a:extLst>
                <a:ext uri="{FF2B5EF4-FFF2-40B4-BE49-F238E27FC236}">
                  <a16:creationId xmlns:a16="http://schemas.microsoft.com/office/drawing/2014/main" id="{39072A1D-EAF6-48FA-8ED6-C16D23048258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75;p26">
              <a:extLst>
                <a:ext uri="{FF2B5EF4-FFF2-40B4-BE49-F238E27FC236}">
                  <a16:creationId xmlns:a16="http://schemas.microsoft.com/office/drawing/2014/main" id="{7BF21080-D32F-4A98-BC53-D62ACD845390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76;p26">
              <a:extLst>
                <a:ext uri="{FF2B5EF4-FFF2-40B4-BE49-F238E27FC236}">
                  <a16:creationId xmlns:a16="http://schemas.microsoft.com/office/drawing/2014/main" id="{CF1E3E2D-3143-4B12-8DD5-08E4C3B71216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77;p26">
              <a:extLst>
                <a:ext uri="{FF2B5EF4-FFF2-40B4-BE49-F238E27FC236}">
                  <a16:creationId xmlns:a16="http://schemas.microsoft.com/office/drawing/2014/main" id="{0D759811-B498-424D-A6A2-3C7F58CD493A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78;p26">
              <a:extLst>
                <a:ext uri="{FF2B5EF4-FFF2-40B4-BE49-F238E27FC236}">
                  <a16:creationId xmlns:a16="http://schemas.microsoft.com/office/drawing/2014/main" id="{D8D4311A-FD5A-43DF-B382-C53CDA6EB44B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79;p26">
              <a:extLst>
                <a:ext uri="{FF2B5EF4-FFF2-40B4-BE49-F238E27FC236}">
                  <a16:creationId xmlns:a16="http://schemas.microsoft.com/office/drawing/2014/main" id="{F8CBD116-CE21-4F5D-9F0B-99DBF589CB1F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80;p26">
              <a:extLst>
                <a:ext uri="{FF2B5EF4-FFF2-40B4-BE49-F238E27FC236}">
                  <a16:creationId xmlns:a16="http://schemas.microsoft.com/office/drawing/2014/main" id="{A8AD1CE5-F714-40BB-89EA-F7CB106DC8AF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81;p26">
              <a:extLst>
                <a:ext uri="{FF2B5EF4-FFF2-40B4-BE49-F238E27FC236}">
                  <a16:creationId xmlns:a16="http://schemas.microsoft.com/office/drawing/2014/main" id="{0648A215-5BFE-4CF2-8951-0A9D1D27B091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82;p26">
              <a:extLst>
                <a:ext uri="{FF2B5EF4-FFF2-40B4-BE49-F238E27FC236}">
                  <a16:creationId xmlns:a16="http://schemas.microsoft.com/office/drawing/2014/main" id="{7436358B-9308-42A9-8535-6325CB0155C1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83;p26">
              <a:extLst>
                <a:ext uri="{FF2B5EF4-FFF2-40B4-BE49-F238E27FC236}">
                  <a16:creationId xmlns:a16="http://schemas.microsoft.com/office/drawing/2014/main" id="{B6DDEAEA-D15B-426F-A16A-658E3BEDBC64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84;p26">
              <a:extLst>
                <a:ext uri="{FF2B5EF4-FFF2-40B4-BE49-F238E27FC236}">
                  <a16:creationId xmlns:a16="http://schemas.microsoft.com/office/drawing/2014/main" id="{522BC525-267C-40E5-BA5D-A72F2528FFBE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85;p26">
              <a:extLst>
                <a:ext uri="{FF2B5EF4-FFF2-40B4-BE49-F238E27FC236}">
                  <a16:creationId xmlns:a16="http://schemas.microsoft.com/office/drawing/2014/main" id="{A4F3FC55-B446-464F-B7A6-CA2FB1A5C2DE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86;p26">
              <a:extLst>
                <a:ext uri="{FF2B5EF4-FFF2-40B4-BE49-F238E27FC236}">
                  <a16:creationId xmlns:a16="http://schemas.microsoft.com/office/drawing/2014/main" id="{270F87E2-FF9B-453F-9113-411D9E19173D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87;p26">
              <a:extLst>
                <a:ext uri="{FF2B5EF4-FFF2-40B4-BE49-F238E27FC236}">
                  <a16:creationId xmlns:a16="http://schemas.microsoft.com/office/drawing/2014/main" id="{7BD28627-C131-4BAA-A291-4E3BD1397CD8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88;p26">
              <a:extLst>
                <a:ext uri="{FF2B5EF4-FFF2-40B4-BE49-F238E27FC236}">
                  <a16:creationId xmlns:a16="http://schemas.microsoft.com/office/drawing/2014/main" id="{B5C216C7-6B05-4DC4-8C3A-9FCFDDDC2615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89;p26">
              <a:extLst>
                <a:ext uri="{FF2B5EF4-FFF2-40B4-BE49-F238E27FC236}">
                  <a16:creationId xmlns:a16="http://schemas.microsoft.com/office/drawing/2014/main" id="{6D65BCF3-E9B9-4FD1-BE91-36CF96FF41EF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90;p26">
              <a:extLst>
                <a:ext uri="{FF2B5EF4-FFF2-40B4-BE49-F238E27FC236}">
                  <a16:creationId xmlns:a16="http://schemas.microsoft.com/office/drawing/2014/main" id="{0A8814C4-9104-4434-938C-B726DFA38BEC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91;p26">
              <a:extLst>
                <a:ext uri="{FF2B5EF4-FFF2-40B4-BE49-F238E27FC236}">
                  <a16:creationId xmlns:a16="http://schemas.microsoft.com/office/drawing/2014/main" id="{9B37E400-2FB0-438E-A5A5-70A9F2AD7945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92;p26">
              <a:extLst>
                <a:ext uri="{FF2B5EF4-FFF2-40B4-BE49-F238E27FC236}">
                  <a16:creationId xmlns:a16="http://schemas.microsoft.com/office/drawing/2014/main" id="{81496CF9-99A7-4AD6-BE1C-E1EB7C80BE95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93;p26">
              <a:extLst>
                <a:ext uri="{FF2B5EF4-FFF2-40B4-BE49-F238E27FC236}">
                  <a16:creationId xmlns:a16="http://schemas.microsoft.com/office/drawing/2014/main" id="{DEB1EEE0-9E80-44C8-8E05-DB9EB0BFE111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94;p26">
              <a:extLst>
                <a:ext uri="{FF2B5EF4-FFF2-40B4-BE49-F238E27FC236}">
                  <a16:creationId xmlns:a16="http://schemas.microsoft.com/office/drawing/2014/main" id="{BF0D176D-C0B7-4DD3-A035-63319A4862D2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95;p26">
              <a:extLst>
                <a:ext uri="{FF2B5EF4-FFF2-40B4-BE49-F238E27FC236}">
                  <a16:creationId xmlns:a16="http://schemas.microsoft.com/office/drawing/2014/main" id="{56FCD34A-F55B-4CA8-A52C-935268CA1347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96;p26">
              <a:extLst>
                <a:ext uri="{FF2B5EF4-FFF2-40B4-BE49-F238E27FC236}">
                  <a16:creationId xmlns:a16="http://schemas.microsoft.com/office/drawing/2014/main" id="{1EE40BCF-624A-4416-9EC5-BAD73D5CC8A2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97;p26">
              <a:extLst>
                <a:ext uri="{FF2B5EF4-FFF2-40B4-BE49-F238E27FC236}">
                  <a16:creationId xmlns:a16="http://schemas.microsoft.com/office/drawing/2014/main" id="{FBC8B1A3-D33D-412C-8FD1-57264BCF15E4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98;p26">
              <a:extLst>
                <a:ext uri="{FF2B5EF4-FFF2-40B4-BE49-F238E27FC236}">
                  <a16:creationId xmlns:a16="http://schemas.microsoft.com/office/drawing/2014/main" id="{841AB99C-D4B1-4C17-869A-1613C4D4861C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99;p26">
              <a:extLst>
                <a:ext uri="{FF2B5EF4-FFF2-40B4-BE49-F238E27FC236}">
                  <a16:creationId xmlns:a16="http://schemas.microsoft.com/office/drawing/2014/main" id="{2E712BA1-7E14-45DE-9D11-B69C32E8C443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00;p26">
              <a:extLst>
                <a:ext uri="{FF2B5EF4-FFF2-40B4-BE49-F238E27FC236}">
                  <a16:creationId xmlns:a16="http://schemas.microsoft.com/office/drawing/2014/main" id="{A97FAD9F-0424-4EFB-BD9C-10533EE02999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01;p26">
              <a:extLst>
                <a:ext uri="{FF2B5EF4-FFF2-40B4-BE49-F238E27FC236}">
                  <a16:creationId xmlns:a16="http://schemas.microsoft.com/office/drawing/2014/main" id="{F55ED8CE-5FE5-4ABB-95E2-61E605ABDF01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02;p26">
              <a:extLst>
                <a:ext uri="{FF2B5EF4-FFF2-40B4-BE49-F238E27FC236}">
                  <a16:creationId xmlns:a16="http://schemas.microsoft.com/office/drawing/2014/main" id="{D02DE5CE-ED13-46C9-87D9-115D86E12D80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538;p29">
            <a:extLst>
              <a:ext uri="{FF2B5EF4-FFF2-40B4-BE49-F238E27FC236}">
                <a16:creationId xmlns:a16="http://schemas.microsoft.com/office/drawing/2014/main" id="{38CB132F-53A2-45E9-B168-C07A813A68B7}"/>
              </a:ext>
            </a:extLst>
          </p:cNvPr>
          <p:cNvGrpSpPr/>
          <p:nvPr/>
        </p:nvGrpSpPr>
        <p:grpSpPr>
          <a:xfrm>
            <a:off x="8515690" y="3933099"/>
            <a:ext cx="563455" cy="1174349"/>
            <a:chOff x="7352169" y="1792626"/>
            <a:chExt cx="1333531" cy="2916217"/>
          </a:xfrm>
        </p:grpSpPr>
        <p:grpSp>
          <p:nvGrpSpPr>
            <p:cNvPr id="168" name="Google Shape;539;p29">
              <a:extLst>
                <a:ext uri="{FF2B5EF4-FFF2-40B4-BE49-F238E27FC236}">
                  <a16:creationId xmlns:a16="http://schemas.microsoft.com/office/drawing/2014/main" id="{F3DDDA61-C6E6-46A5-A779-BD72D6AAFBBB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70" name="Google Shape;540;p29">
                <a:extLst>
                  <a:ext uri="{FF2B5EF4-FFF2-40B4-BE49-F238E27FC236}">
                    <a16:creationId xmlns:a16="http://schemas.microsoft.com/office/drawing/2014/main" id="{DDBA8930-70CD-4FAE-9604-5E69AC23CB47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213" name="Google Shape;541;p29">
                  <a:extLst>
                    <a:ext uri="{FF2B5EF4-FFF2-40B4-BE49-F238E27FC236}">
                      <a16:creationId xmlns:a16="http://schemas.microsoft.com/office/drawing/2014/main" id="{0A36D51B-86FC-4EED-9B90-861C9FA4AA6B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542;p29">
                  <a:extLst>
                    <a:ext uri="{FF2B5EF4-FFF2-40B4-BE49-F238E27FC236}">
                      <a16:creationId xmlns:a16="http://schemas.microsoft.com/office/drawing/2014/main" id="{D091960D-28A7-4B88-8EEC-0DB649F553EF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543;p29">
                  <a:extLst>
                    <a:ext uri="{FF2B5EF4-FFF2-40B4-BE49-F238E27FC236}">
                      <a16:creationId xmlns:a16="http://schemas.microsoft.com/office/drawing/2014/main" id="{F9B1858E-0D27-461C-BC79-B47DE3C2BC6F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544;p29">
                  <a:extLst>
                    <a:ext uri="{FF2B5EF4-FFF2-40B4-BE49-F238E27FC236}">
                      <a16:creationId xmlns:a16="http://schemas.microsoft.com/office/drawing/2014/main" id="{37FCA82A-4EAC-4A81-9D5F-F5036835A64D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545;p29">
                  <a:extLst>
                    <a:ext uri="{FF2B5EF4-FFF2-40B4-BE49-F238E27FC236}">
                      <a16:creationId xmlns:a16="http://schemas.microsoft.com/office/drawing/2014/main" id="{EDCA7B49-F4D7-4636-B870-5BA0954B1994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546;p29">
                  <a:extLst>
                    <a:ext uri="{FF2B5EF4-FFF2-40B4-BE49-F238E27FC236}">
                      <a16:creationId xmlns:a16="http://schemas.microsoft.com/office/drawing/2014/main" id="{7982808D-30F2-4C73-9EA8-7ECF87C1EFCE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547;p29">
                  <a:extLst>
                    <a:ext uri="{FF2B5EF4-FFF2-40B4-BE49-F238E27FC236}">
                      <a16:creationId xmlns:a16="http://schemas.microsoft.com/office/drawing/2014/main" id="{68576C47-882D-44CA-BAB4-03AF75494AF6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548;p29">
                  <a:extLst>
                    <a:ext uri="{FF2B5EF4-FFF2-40B4-BE49-F238E27FC236}">
                      <a16:creationId xmlns:a16="http://schemas.microsoft.com/office/drawing/2014/main" id="{7138B4AC-28E1-4121-BB63-A03AE2890FDE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549;p29">
                  <a:extLst>
                    <a:ext uri="{FF2B5EF4-FFF2-40B4-BE49-F238E27FC236}">
                      <a16:creationId xmlns:a16="http://schemas.microsoft.com/office/drawing/2014/main" id="{E82117F0-0A06-4A2C-9941-96FE5B74FDFE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550;p29">
                  <a:extLst>
                    <a:ext uri="{FF2B5EF4-FFF2-40B4-BE49-F238E27FC236}">
                      <a16:creationId xmlns:a16="http://schemas.microsoft.com/office/drawing/2014/main" id="{E3985DA8-0593-4AD5-BA91-D9C32C802345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551;p29">
                  <a:extLst>
                    <a:ext uri="{FF2B5EF4-FFF2-40B4-BE49-F238E27FC236}">
                      <a16:creationId xmlns:a16="http://schemas.microsoft.com/office/drawing/2014/main" id="{47596366-0184-4A6E-A2BA-3B90B74B49E7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552;p29">
                  <a:extLst>
                    <a:ext uri="{FF2B5EF4-FFF2-40B4-BE49-F238E27FC236}">
                      <a16:creationId xmlns:a16="http://schemas.microsoft.com/office/drawing/2014/main" id="{03013374-77BB-4E4D-AE95-A5AAC7ABC48F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553;p29">
                  <a:extLst>
                    <a:ext uri="{FF2B5EF4-FFF2-40B4-BE49-F238E27FC236}">
                      <a16:creationId xmlns:a16="http://schemas.microsoft.com/office/drawing/2014/main" id="{C0FFFB56-2570-4603-959D-D95BE703DAC2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554;p29">
                  <a:extLst>
                    <a:ext uri="{FF2B5EF4-FFF2-40B4-BE49-F238E27FC236}">
                      <a16:creationId xmlns:a16="http://schemas.microsoft.com/office/drawing/2014/main" id="{A847918A-04EE-49A8-BBA4-342416166BC4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555;p29">
                  <a:extLst>
                    <a:ext uri="{FF2B5EF4-FFF2-40B4-BE49-F238E27FC236}">
                      <a16:creationId xmlns:a16="http://schemas.microsoft.com/office/drawing/2014/main" id="{C7CD8208-305E-4E9F-ABA9-E4B1E5B057B4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556;p29">
                  <a:extLst>
                    <a:ext uri="{FF2B5EF4-FFF2-40B4-BE49-F238E27FC236}">
                      <a16:creationId xmlns:a16="http://schemas.microsoft.com/office/drawing/2014/main" id="{5EAE6B2F-05F5-4B64-B7C9-1EF1C5EB60A6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557;p29">
                  <a:extLst>
                    <a:ext uri="{FF2B5EF4-FFF2-40B4-BE49-F238E27FC236}">
                      <a16:creationId xmlns:a16="http://schemas.microsoft.com/office/drawing/2014/main" id="{2A90AD31-91E1-405C-9156-0F60CE3DE3E4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558;p29">
                  <a:extLst>
                    <a:ext uri="{FF2B5EF4-FFF2-40B4-BE49-F238E27FC236}">
                      <a16:creationId xmlns:a16="http://schemas.microsoft.com/office/drawing/2014/main" id="{DABD1575-DF72-44AD-BB6F-50C4AA29310C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559;p29">
                  <a:extLst>
                    <a:ext uri="{FF2B5EF4-FFF2-40B4-BE49-F238E27FC236}">
                      <a16:creationId xmlns:a16="http://schemas.microsoft.com/office/drawing/2014/main" id="{69740013-BFAD-4D06-A773-D32530284B78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560;p29">
                  <a:extLst>
                    <a:ext uri="{FF2B5EF4-FFF2-40B4-BE49-F238E27FC236}">
                      <a16:creationId xmlns:a16="http://schemas.microsoft.com/office/drawing/2014/main" id="{1D4B156D-174B-4B78-B9B2-6D657AA63459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561;p29">
                  <a:extLst>
                    <a:ext uri="{FF2B5EF4-FFF2-40B4-BE49-F238E27FC236}">
                      <a16:creationId xmlns:a16="http://schemas.microsoft.com/office/drawing/2014/main" id="{086D6FE5-B72F-4D7C-ACAB-480FA7175F73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562;p29">
                  <a:extLst>
                    <a:ext uri="{FF2B5EF4-FFF2-40B4-BE49-F238E27FC236}">
                      <a16:creationId xmlns:a16="http://schemas.microsoft.com/office/drawing/2014/main" id="{A3A51AE3-8AF5-43E5-BAEF-5675D737753E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563;p29">
                  <a:extLst>
                    <a:ext uri="{FF2B5EF4-FFF2-40B4-BE49-F238E27FC236}">
                      <a16:creationId xmlns:a16="http://schemas.microsoft.com/office/drawing/2014/main" id="{1F30A6A6-3006-4D6A-8B1A-B4925C6E4523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564;p29">
                  <a:extLst>
                    <a:ext uri="{FF2B5EF4-FFF2-40B4-BE49-F238E27FC236}">
                      <a16:creationId xmlns:a16="http://schemas.microsoft.com/office/drawing/2014/main" id="{6E86793B-21DD-4151-A4AA-DD0C220E4C19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565;p29">
                  <a:extLst>
                    <a:ext uri="{FF2B5EF4-FFF2-40B4-BE49-F238E27FC236}">
                      <a16:creationId xmlns:a16="http://schemas.microsoft.com/office/drawing/2014/main" id="{50AE5302-DC6F-495C-89DF-D754913CDB8A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566;p29">
                  <a:extLst>
                    <a:ext uri="{FF2B5EF4-FFF2-40B4-BE49-F238E27FC236}">
                      <a16:creationId xmlns:a16="http://schemas.microsoft.com/office/drawing/2014/main" id="{605CA8D2-4EAC-444E-8896-86D166AEBC72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567;p29">
                  <a:extLst>
                    <a:ext uri="{FF2B5EF4-FFF2-40B4-BE49-F238E27FC236}">
                      <a16:creationId xmlns:a16="http://schemas.microsoft.com/office/drawing/2014/main" id="{C19A174F-1ECD-4AF1-B80C-046F7F8EE1C6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568;p29">
                  <a:extLst>
                    <a:ext uri="{FF2B5EF4-FFF2-40B4-BE49-F238E27FC236}">
                      <a16:creationId xmlns:a16="http://schemas.microsoft.com/office/drawing/2014/main" id="{229DE2EB-8616-4090-9369-90C86A1733B2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569;p29">
                  <a:extLst>
                    <a:ext uri="{FF2B5EF4-FFF2-40B4-BE49-F238E27FC236}">
                      <a16:creationId xmlns:a16="http://schemas.microsoft.com/office/drawing/2014/main" id="{7C2F7B06-1BC1-4453-BEDE-0ACEC82F0825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570;p29">
                  <a:extLst>
                    <a:ext uri="{FF2B5EF4-FFF2-40B4-BE49-F238E27FC236}">
                      <a16:creationId xmlns:a16="http://schemas.microsoft.com/office/drawing/2014/main" id="{37A20F90-2BD9-4F0E-A924-40F3BF99A37F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571;p29">
                  <a:extLst>
                    <a:ext uri="{FF2B5EF4-FFF2-40B4-BE49-F238E27FC236}">
                      <a16:creationId xmlns:a16="http://schemas.microsoft.com/office/drawing/2014/main" id="{C1DDFB4E-3456-4599-89CA-7C1350989B22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572;p29">
                  <a:extLst>
                    <a:ext uri="{FF2B5EF4-FFF2-40B4-BE49-F238E27FC236}">
                      <a16:creationId xmlns:a16="http://schemas.microsoft.com/office/drawing/2014/main" id="{881631DE-E040-4D53-84D9-68CDE79552AC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573;p29">
                  <a:extLst>
                    <a:ext uri="{FF2B5EF4-FFF2-40B4-BE49-F238E27FC236}">
                      <a16:creationId xmlns:a16="http://schemas.microsoft.com/office/drawing/2014/main" id="{7BC0BC43-42FC-49BA-8402-EF620FF60562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574;p29">
                  <a:extLst>
                    <a:ext uri="{FF2B5EF4-FFF2-40B4-BE49-F238E27FC236}">
                      <a16:creationId xmlns:a16="http://schemas.microsoft.com/office/drawing/2014/main" id="{281A91A2-C2B7-4B29-82DA-38BC13519E6C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575;p29">
                  <a:extLst>
                    <a:ext uri="{FF2B5EF4-FFF2-40B4-BE49-F238E27FC236}">
                      <a16:creationId xmlns:a16="http://schemas.microsoft.com/office/drawing/2014/main" id="{ADD7163C-C185-4B52-9BC6-3A745BFC8201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576;p29">
                  <a:extLst>
                    <a:ext uri="{FF2B5EF4-FFF2-40B4-BE49-F238E27FC236}">
                      <a16:creationId xmlns:a16="http://schemas.microsoft.com/office/drawing/2014/main" id="{1FE685A2-D057-4E94-9F81-92FF86F4668B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577;p29">
                  <a:extLst>
                    <a:ext uri="{FF2B5EF4-FFF2-40B4-BE49-F238E27FC236}">
                      <a16:creationId xmlns:a16="http://schemas.microsoft.com/office/drawing/2014/main" id="{031B8702-B2B0-4ADC-8410-69758F7A7239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578;p29">
                  <a:extLst>
                    <a:ext uri="{FF2B5EF4-FFF2-40B4-BE49-F238E27FC236}">
                      <a16:creationId xmlns:a16="http://schemas.microsoft.com/office/drawing/2014/main" id="{88457A4C-044B-46E3-B582-CE458DF06929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579;p29">
                  <a:extLst>
                    <a:ext uri="{FF2B5EF4-FFF2-40B4-BE49-F238E27FC236}">
                      <a16:creationId xmlns:a16="http://schemas.microsoft.com/office/drawing/2014/main" id="{B60A81F0-4667-43AD-9E92-5121DD1C2A51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580;p29">
                  <a:extLst>
                    <a:ext uri="{FF2B5EF4-FFF2-40B4-BE49-F238E27FC236}">
                      <a16:creationId xmlns:a16="http://schemas.microsoft.com/office/drawing/2014/main" id="{DBAB27DF-BEA4-4A13-A15A-1D952FD15E2D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581;p29">
                  <a:extLst>
                    <a:ext uri="{FF2B5EF4-FFF2-40B4-BE49-F238E27FC236}">
                      <a16:creationId xmlns:a16="http://schemas.microsoft.com/office/drawing/2014/main" id="{4226BEEF-47FC-4CFE-978F-C7528C69FA1E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582;p29">
                  <a:extLst>
                    <a:ext uri="{FF2B5EF4-FFF2-40B4-BE49-F238E27FC236}">
                      <a16:creationId xmlns:a16="http://schemas.microsoft.com/office/drawing/2014/main" id="{6D99CDD8-EDE8-4E24-A22D-54B4984FEDD4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583;p29">
                  <a:extLst>
                    <a:ext uri="{FF2B5EF4-FFF2-40B4-BE49-F238E27FC236}">
                      <a16:creationId xmlns:a16="http://schemas.microsoft.com/office/drawing/2014/main" id="{306F9931-0A54-43CD-85DA-9BCBCB97BAF7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584;p29">
                  <a:extLst>
                    <a:ext uri="{FF2B5EF4-FFF2-40B4-BE49-F238E27FC236}">
                      <a16:creationId xmlns:a16="http://schemas.microsoft.com/office/drawing/2014/main" id="{684FA8D3-91CB-4A76-AF90-9505437C2984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585;p29">
                  <a:extLst>
                    <a:ext uri="{FF2B5EF4-FFF2-40B4-BE49-F238E27FC236}">
                      <a16:creationId xmlns:a16="http://schemas.microsoft.com/office/drawing/2014/main" id="{EDF3F2AC-FD6C-42FD-814D-F245EA0E871F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586;p29">
                  <a:extLst>
                    <a:ext uri="{FF2B5EF4-FFF2-40B4-BE49-F238E27FC236}">
                      <a16:creationId xmlns:a16="http://schemas.microsoft.com/office/drawing/2014/main" id="{8479F3A0-FBC8-45E9-8E68-5C7EB075DBE7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587;p29">
                  <a:extLst>
                    <a:ext uri="{FF2B5EF4-FFF2-40B4-BE49-F238E27FC236}">
                      <a16:creationId xmlns:a16="http://schemas.microsoft.com/office/drawing/2014/main" id="{58F76CA6-C8CC-493A-9B4F-DD2F44893574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588;p29">
                  <a:extLst>
                    <a:ext uri="{FF2B5EF4-FFF2-40B4-BE49-F238E27FC236}">
                      <a16:creationId xmlns:a16="http://schemas.microsoft.com/office/drawing/2014/main" id="{FD8A9483-A647-436A-BD25-8CCC5260D734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589;p29">
                  <a:extLst>
                    <a:ext uri="{FF2B5EF4-FFF2-40B4-BE49-F238E27FC236}">
                      <a16:creationId xmlns:a16="http://schemas.microsoft.com/office/drawing/2014/main" id="{C21886C1-1092-492B-9187-5C1398041F1E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590;p29">
                  <a:extLst>
                    <a:ext uri="{FF2B5EF4-FFF2-40B4-BE49-F238E27FC236}">
                      <a16:creationId xmlns:a16="http://schemas.microsoft.com/office/drawing/2014/main" id="{2C67FACF-ED9C-4FA6-B8EC-2D455007BCB1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591;p29">
                  <a:extLst>
                    <a:ext uri="{FF2B5EF4-FFF2-40B4-BE49-F238E27FC236}">
                      <a16:creationId xmlns:a16="http://schemas.microsoft.com/office/drawing/2014/main" id="{D0B59B9C-F920-4224-B11B-004FF8C0AC13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1" name="Google Shape;592;p29">
                <a:extLst>
                  <a:ext uri="{FF2B5EF4-FFF2-40B4-BE49-F238E27FC236}">
                    <a16:creationId xmlns:a16="http://schemas.microsoft.com/office/drawing/2014/main" id="{D3AB1FEA-FAC5-41E4-9EB1-896A78372C9E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593;p29">
                <a:extLst>
                  <a:ext uri="{FF2B5EF4-FFF2-40B4-BE49-F238E27FC236}">
                    <a16:creationId xmlns:a16="http://schemas.microsoft.com/office/drawing/2014/main" id="{8091B53D-2418-4992-8B6B-5D2DF9984BA4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594;p29">
                <a:extLst>
                  <a:ext uri="{FF2B5EF4-FFF2-40B4-BE49-F238E27FC236}">
                    <a16:creationId xmlns:a16="http://schemas.microsoft.com/office/drawing/2014/main" id="{DEA184E8-DEE5-40C1-96D2-CDDD1CCD01DA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595;p29">
                <a:extLst>
                  <a:ext uri="{FF2B5EF4-FFF2-40B4-BE49-F238E27FC236}">
                    <a16:creationId xmlns:a16="http://schemas.microsoft.com/office/drawing/2014/main" id="{2EB82F40-33B1-46C3-A903-7B161F51FFC1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596;p29">
                <a:extLst>
                  <a:ext uri="{FF2B5EF4-FFF2-40B4-BE49-F238E27FC236}">
                    <a16:creationId xmlns:a16="http://schemas.microsoft.com/office/drawing/2014/main" id="{F2F9F28E-7F08-4CF6-8118-736BDDA2226C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597;p29">
                <a:extLst>
                  <a:ext uri="{FF2B5EF4-FFF2-40B4-BE49-F238E27FC236}">
                    <a16:creationId xmlns:a16="http://schemas.microsoft.com/office/drawing/2014/main" id="{0DAF2208-654B-4D7F-BFBC-0C3C9002FD27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598;p29">
                <a:extLst>
                  <a:ext uri="{FF2B5EF4-FFF2-40B4-BE49-F238E27FC236}">
                    <a16:creationId xmlns:a16="http://schemas.microsoft.com/office/drawing/2014/main" id="{2E1F362A-EC06-4198-AA6F-EF4100546B5B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599;p29">
                <a:extLst>
                  <a:ext uri="{FF2B5EF4-FFF2-40B4-BE49-F238E27FC236}">
                    <a16:creationId xmlns:a16="http://schemas.microsoft.com/office/drawing/2014/main" id="{0AD3A0D0-0B20-4105-A4DB-B06122E0EF5C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600;p29">
                <a:extLst>
                  <a:ext uri="{FF2B5EF4-FFF2-40B4-BE49-F238E27FC236}">
                    <a16:creationId xmlns:a16="http://schemas.microsoft.com/office/drawing/2014/main" id="{D7E8BF15-6500-49A0-831C-9E0F48EA963D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601;p29">
                <a:extLst>
                  <a:ext uri="{FF2B5EF4-FFF2-40B4-BE49-F238E27FC236}">
                    <a16:creationId xmlns:a16="http://schemas.microsoft.com/office/drawing/2014/main" id="{0397C0CF-A54E-4AC0-AD59-7EDC649D3E55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602;p29">
                <a:extLst>
                  <a:ext uri="{FF2B5EF4-FFF2-40B4-BE49-F238E27FC236}">
                    <a16:creationId xmlns:a16="http://schemas.microsoft.com/office/drawing/2014/main" id="{D9877075-D4E1-46D2-A4A2-2E4C88A50FFE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603;p29">
                <a:extLst>
                  <a:ext uri="{FF2B5EF4-FFF2-40B4-BE49-F238E27FC236}">
                    <a16:creationId xmlns:a16="http://schemas.microsoft.com/office/drawing/2014/main" id="{EB499A41-7C88-4B52-8D1A-DAC0E86EF9FC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604;p29">
                <a:extLst>
                  <a:ext uri="{FF2B5EF4-FFF2-40B4-BE49-F238E27FC236}">
                    <a16:creationId xmlns:a16="http://schemas.microsoft.com/office/drawing/2014/main" id="{BBE90ACC-AC44-45D6-BDF2-997B8CB750E1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605;p29">
                <a:extLst>
                  <a:ext uri="{FF2B5EF4-FFF2-40B4-BE49-F238E27FC236}">
                    <a16:creationId xmlns:a16="http://schemas.microsoft.com/office/drawing/2014/main" id="{B0C9F285-B5ED-4225-982D-F87740768B29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606;p29">
                <a:extLst>
                  <a:ext uri="{FF2B5EF4-FFF2-40B4-BE49-F238E27FC236}">
                    <a16:creationId xmlns:a16="http://schemas.microsoft.com/office/drawing/2014/main" id="{BAF56FDD-3B15-4A7D-BB37-E76D4F3E32E5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607;p29">
                <a:extLst>
                  <a:ext uri="{FF2B5EF4-FFF2-40B4-BE49-F238E27FC236}">
                    <a16:creationId xmlns:a16="http://schemas.microsoft.com/office/drawing/2014/main" id="{BF9265A7-622B-4E89-AAC4-65C8E4D52D51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608;p29">
                <a:extLst>
                  <a:ext uri="{FF2B5EF4-FFF2-40B4-BE49-F238E27FC236}">
                    <a16:creationId xmlns:a16="http://schemas.microsoft.com/office/drawing/2014/main" id="{6B60CC43-FA0C-49C6-9CE1-A57F00C3A5E3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609;p29">
                <a:extLst>
                  <a:ext uri="{FF2B5EF4-FFF2-40B4-BE49-F238E27FC236}">
                    <a16:creationId xmlns:a16="http://schemas.microsoft.com/office/drawing/2014/main" id="{A31167E8-A8A4-4861-B89F-92281D15CBD4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610;p29">
                <a:extLst>
                  <a:ext uri="{FF2B5EF4-FFF2-40B4-BE49-F238E27FC236}">
                    <a16:creationId xmlns:a16="http://schemas.microsoft.com/office/drawing/2014/main" id="{86E85C68-E02D-48F6-860E-D8B210B895D1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611;p29">
                <a:extLst>
                  <a:ext uri="{FF2B5EF4-FFF2-40B4-BE49-F238E27FC236}">
                    <a16:creationId xmlns:a16="http://schemas.microsoft.com/office/drawing/2014/main" id="{9F275F93-30DC-4DAE-A531-6830F249E0AD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612;p29">
                <a:extLst>
                  <a:ext uri="{FF2B5EF4-FFF2-40B4-BE49-F238E27FC236}">
                    <a16:creationId xmlns:a16="http://schemas.microsoft.com/office/drawing/2014/main" id="{C25A364F-B610-4E3C-BA24-AA56DF2E3E13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613;p29">
                <a:extLst>
                  <a:ext uri="{FF2B5EF4-FFF2-40B4-BE49-F238E27FC236}">
                    <a16:creationId xmlns:a16="http://schemas.microsoft.com/office/drawing/2014/main" id="{BA87CAB7-F45F-43A6-BE3B-521427234076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614;p29">
                <a:extLst>
                  <a:ext uri="{FF2B5EF4-FFF2-40B4-BE49-F238E27FC236}">
                    <a16:creationId xmlns:a16="http://schemas.microsoft.com/office/drawing/2014/main" id="{288F4B51-6AE7-4E7D-8C08-0A468E732122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615;p29">
                <a:extLst>
                  <a:ext uri="{FF2B5EF4-FFF2-40B4-BE49-F238E27FC236}">
                    <a16:creationId xmlns:a16="http://schemas.microsoft.com/office/drawing/2014/main" id="{C0E88119-9150-40FC-A9D8-68EF91806B43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616;p29">
                <a:extLst>
                  <a:ext uri="{FF2B5EF4-FFF2-40B4-BE49-F238E27FC236}">
                    <a16:creationId xmlns:a16="http://schemas.microsoft.com/office/drawing/2014/main" id="{6106323C-AD5B-4540-B1EC-C0436ED7700A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617;p29">
                <a:extLst>
                  <a:ext uri="{FF2B5EF4-FFF2-40B4-BE49-F238E27FC236}">
                    <a16:creationId xmlns:a16="http://schemas.microsoft.com/office/drawing/2014/main" id="{D36D0A6C-446F-499C-9082-F5678B998460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618;p29">
                <a:extLst>
                  <a:ext uri="{FF2B5EF4-FFF2-40B4-BE49-F238E27FC236}">
                    <a16:creationId xmlns:a16="http://schemas.microsoft.com/office/drawing/2014/main" id="{2DA59373-DB96-45A7-9BF1-465C8FF1FFDF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619;p29">
                <a:extLst>
                  <a:ext uri="{FF2B5EF4-FFF2-40B4-BE49-F238E27FC236}">
                    <a16:creationId xmlns:a16="http://schemas.microsoft.com/office/drawing/2014/main" id="{0321F9AE-E63D-44E7-81A8-A655492CE506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620;p29">
                <a:extLst>
                  <a:ext uri="{FF2B5EF4-FFF2-40B4-BE49-F238E27FC236}">
                    <a16:creationId xmlns:a16="http://schemas.microsoft.com/office/drawing/2014/main" id="{4C6DDB91-84A3-49BE-AB88-79A839A6FF12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621;p29">
                <a:extLst>
                  <a:ext uri="{FF2B5EF4-FFF2-40B4-BE49-F238E27FC236}">
                    <a16:creationId xmlns:a16="http://schemas.microsoft.com/office/drawing/2014/main" id="{F5FCA645-5E10-4140-B780-2994BECC5F96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622;p29">
                <a:extLst>
                  <a:ext uri="{FF2B5EF4-FFF2-40B4-BE49-F238E27FC236}">
                    <a16:creationId xmlns:a16="http://schemas.microsoft.com/office/drawing/2014/main" id="{CD9940A9-CE5C-4C07-A091-19EA02E609E7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623;p29">
                <a:extLst>
                  <a:ext uri="{FF2B5EF4-FFF2-40B4-BE49-F238E27FC236}">
                    <a16:creationId xmlns:a16="http://schemas.microsoft.com/office/drawing/2014/main" id="{388AA117-B752-44C8-90B4-8BF9A7A8CBAD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624;p29">
                <a:extLst>
                  <a:ext uri="{FF2B5EF4-FFF2-40B4-BE49-F238E27FC236}">
                    <a16:creationId xmlns:a16="http://schemas.microsoft.com/office/drawing/2014/main" id="{5E181187-76DE-4964-8AE9-B3F928E4A2CE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625;p29">
                <a:extLst>
                  <a:ext uri="{FF2B5EF4-FFF2-40B4-BE49-F238E27FC236}">
                    <a16:creationId xmlns:a16="http://schemas.microsoft.com/office/drawing/2014/main" id="{FEE49809-9CE1-4519-B712-73899DF5C688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626;p29">
                <a:extLst>
                  <a:ext uri="{FF2B5EF4-FFF2-40B4-BE49-F238E27FC236}">
                    <a16:creationId xmlns:a16="http://schemas.microsoft.com/office/drawing/2014/main" id="{4290BB5A-B99F-447E-9C6E-355AB86E00E7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627;p29">
                <a:extLst>
                  <a:ext uri="{FF2B5EF4-FFF2-40B4-BE49-F238E27FC236}">
                    <a16:creationId xmlns:a16="http://schemas.microsoft.com/office/drawing/2014/main" id="{F5835BA7-CB2F-425D-A814-BB8D9B3FD446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628;p29">
                <a:extLst>
                  <a:ext uri="{FF2B5EF4-FFF2-40B4-BE49-F238E27FC236}">
                    <a16:creationId xmlns:a16="http://schemas.microsoft.com/office/drawing/2014/main" id="{F92584F9-AD44-4AF0-9B73-189D640A8AAF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629;p29">
                <a:extLst>
                  <a:ext uri="{FF2B5EF4-FFF2-40B4-BE49-F238E27FC236}">
                    <a16:creationId xmlns:a16="http://schemas.microsoft.com/office/drawing/2014/main" id="{5BEB2C9A-F83D-45CA-BA78-5F4410DB8BBE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630;p29">
                <a:extLst>
                  <a:ext uri="{FF2B5EF4-FFF2-40B4-BE49-F238E27FC236}">
                    <a16:creationId xmlns:a16="http://schemas.microsoft.com/office/drawing/2014/main" id="{CE2364AF-8383-46CA-A8C8-D32AE5AF0A63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631;p29">
                <a:extLst>
                  <a:ext uri="{FF2B5EF4-FFF2-40B4-BE49-F238E27FC236}">
                    <a16:creationId xmlns:a16="http://schemas.microsoft.com/office/drawing/2014/main" id="{ACCCDB1F-E862-4E62-9C4F-DBF17D987DF8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632;p29">
                <a:extLst>
                  <a:ext uri="{FF2B5EF4-FFF2-40B4-BE49-F238E27FC236}">
                    <a16:creationId xmlns:a16="http://schemas.microsoft.com/office/drawing/2014/main" id="{ABDBF0A9-E86A-417D-BB80-82469C1A9609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633;p29">
                <a:extLst>
                  <a:ext uri="{FF2B5EF4-FFF2-40B4-BE49-F238E27FC236}">
                    <a16:creationId xmlns:a16="http://schemas.microsoft.com/office/drawing/2014/main" id="{9BFC8FBE-CEE7-4622-886F-521FAC3EEFB9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" name="Google Shape;634;p29">
              <a:extLst>
                <a:ext uri="{FF2B5EF4-FFF2-40B4-BE49-F238E27FC236}">
                  <a16:creationId xmlns:a16="http://schemas.microsoft.com/office/drawing/2014/main" id="{FEE43199-2449-4F74-9DDA-34311B5ECA5D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810;p33">
            <a:extLst>
              <a:ext uri="{FF2B5EF4-FFF2-40B4-BE49-F238E27FC236}">
                <a16:creationId xmlns:a16="http://schemas.microsoft.com/office/drawing/2014/main" id="{CE7EC190-5593-4EE1-AD2A-7457FB3A92A1}"/>
              </a:ext>
            </a:extLst>
          </p:cNvPr>
          <p:cNvSpPr txBox="1">
            <a:spLocks/>
          </p:cNvSpPr>
          <p:nvPr/>
        </p:nvSpPr>
        <p:spPr>
          <a:xfrm>
            <a:off x="9231616" y="457300"/>
            <a:ext cx="4753192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1800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1800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de-CH"/>
              <a:t>04 </a:t>
            </a:r>
            <a:r>
              <a:rPr lang="en"/>
              <a:t>VIDEO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18394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F8D7020E-A843-4136-A812-5469B7C965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883" y="1101783"/>
            <a:ext cx="6629148" cy="3728896"/>
          </a:xfrm>
          <a:prstGeom prst="rect">
            <a:avLst/>
          </a:prstGeom>
        </p:spPr>
      </p:pic>
      <p:sp>
        <p:nvSpPr>
          <p:cNvPr id="810" name="Google Shape;810;p33"/>
          <p:cNvSpPr txBox="1">
            <a:spLocks noGrp="1"/>
          </p:cNvSpPr>
          <p:nvPr>
            <p:ph type="ctrTitle" idx="8"/>
          </p:nvPr>
        </p:nvSpPr>
        <p:spPr>
          <a:xfrm>
            <a:off x="3622158" y="457300"/>
            <a:ext cx="4753192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04 </a:t>
            </a:r>
            <a:r>
              <a:rPr lang="en" dirty="0"/>
              <a:t>VIDEO</a:t>
            </a:r>
            <a:endParaRPr lang="de-CH" dirty="0"/>
          </a:p>
        </p:txBody>
      </p:sp>
      <p:sp>
        <p:nvSpPr>
          <p:cNvPr id="5" name="Google Shape;165;p26">
            <a:extLst>
              <a:ext uri="{FF2B5EF4-FFF2-40B4-BE49-F238E27FC236}">
                <a16:creationId xmlns:a16="http://schemas.microsoft.com/office/drawing/2014/main" id="{B3316ADA-696F-4B94-8980-268961EC910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3828" y="4818553"/>
            <a:ext cx="3326700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</a:t>
            </a:r>
            <a:r>
              <a:rPr lang="de-CH" dirty="0" err="1"/>
              <a:t>Lötschberger</a:t>
            </a:r>
            <a:endParaRPr lang="de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0300BCA-FB31-4629-A777-A964F2C96C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75491" y="59948"/>
            <a:ext cx="560720" cy="492845"/>
          </a:xfrm>
          <a:prstGeom prst="rect">
            <a:avLst/>
          </a:prstGeom>
        </p:spPr>
      </p:pic>
      <p:pic>
        <p:nvPicPr>
          <p:cNvPr id="9" name="FHNW">
            <a:extLst>
              <a:ext uri="{FF2B5EF4-FFF2-40B4-BE49-F238E27FC236}">
                <a16:creationId xmlns:a16="http://schemas.microsoft.com/office/drawing/2014/main" id="{17518C74-9F3E-44F2-BFAC-5E23F2F1D0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E107DC06-1698-4529-B913-DA27909B46EC}"/>
              </a:ext>
            </a:extLst>
          </p:cNvPr>
          <p:cNvSpPr/>
          <p:nvPr/>
        </p:nvSpPr>
        <p:spPr>
          <a:xfrm>
            <a:off x="-3670822" y="650444"/>
            <a:ext cx="3250382" cy="4075446"/>
          </a:xfrm>
          <a:prstGeom prst="roundRect">
            <a:avLst>
              <a:gd name="adj" fmla="val 6192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Google Shape;140;p26">
            <a:extLst>
              <a:ext uri="{FF2B5EF4-FFF2-40B4-BE49-F238E27FC236}">
                <a16:creationId xmlns:a16="http://schemas.microsoft.com/office/drawing/2014/main" id="{F98CA6C2-29D0-4FC8-A69C-EE6D79B29867}"/>
              </a:ext>
            </a:extLst>
          </p:cNvPr>
          <p:cNvSpPr/>
          <p:nvPr/>
        </p:nvSpPr>
        <p:spPr>
          <a:xfrm>
            <a:off x="-2265818" y="1387848"/>
            <a:ext cx="1180328" cy="923527"/>
          </a:xfrm>
          <a:prstGeom prst="roundRect">
            <a:avLst>
              <a:gd name="adj" fmla="val 1472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41;p26">
            <a:extLst>
              <a:ext uri="{FF2B5EF4-FFF2-40B4-BE49-F238E27FC236}">
                <a16:creationId xmlns:a16="http://schemas.microsoft.com/office/drawing/2014/main" id="{1D9DF271-53D6-4182-A22D-0E132F18C071}"/>
              </a:ext>
            </a:extLst>
          </p:cNvPr>
          <p:cNvGrpSpPr/>
          <p:nvPr/>
        </p:nvGrpSpPr>
        <p:grpSpPr>
          <a:xfrm>
            <a:off x="-2354168" y="1125748"/>
            <a:ext cx="1180314" cy="992426"/>
            <a:chOff x="4741999" y="986350"/>
            <a:chExt cx="3029365" cy="2547136"/>
          </a:xfrm>
        </p:grpSpPr>
        <p:sp>
          <p:nvSpPr>
            <p:cNvPr id="13" name="Google Shape;142;p26">
              <a:extLst>
                <a:ext uri="{FF2B5EF4-FFF2-40B4-BE49-F238E27FC236}">
                  <a16:creationId xmlns:a16="http://schemas.microsoft.com/office/drawing/2014/main" id="{A44624AE-11FB-4CCE-95C8-58D72C58D64A}"/>
                </a:ext>
              </a:extLst>
            </p:cNvPr>
            <p:cNvSpPr/>
            <p:nvPr/>
          </p:nvSpPr>
          <p:spPr>
            <a:xfrm>
              <a:off x="4742978" y="1175558"/>
              <a:ext cx="3028387" cy="2357928"/>
            </a:xfrm>
            <a:custGeom>
              <a:avLst/>
              <a:gdLst/>
              <a:ahLst/>
              <a:cxnLst/>
              <a:rect l="l" t="t" r="r" b="b"/>
              <a:pathLst>
                <a:path w="69027" h="5374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3;p26">
              <a:extLst>
                <a:ext uri="{FF2B5EF4-FFF2-40B4-BE49-F238E27FC236}">
                  <a16:creationId xmlns:a16="http://schemas.microsoft.com/office/drawing/2014/main" id="{A026720A-C357-473E-B176-1072E40EA567}"/>
                </a:ext>
              </a:extLst>
            </p:cNvPr>
            <p:cNvSpPr/>
            <p:nvPr/>
          </p:nvSpPr>
          <p:spPr>
            <a:xfrm>
              <a:off x="5574260" y="2190926"/>
              <a:ext cx="5265" cy="1142615"/>
            </a:xfrm>
            <a:custGeom>
              <a:avLst/>
              <a:gdLst/>
              <a:ahLst/>
              <a:cxnLst/>
              <a:rect l="l" t="t" r="r" b="b"/>
              <a:pathLst>
                <a:path w="120" h="26044" extrusionOk="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4;p26">
              <a:extLst>
                <a:ext uri="{FF2B5EF4-FFF2-40B4-BE49-F238E27FC236}">
                  <a16:creationId xmlns:a16="http://schemas.microsoft.com/office/drawing/2014/main" id="{AE5E1FD6-9CF2-470A-B124-80DE743A0E49}"/>
                </a:ext>
              </a:extLst>
            </p:cNvPr>
            <p:cNvSpPr/>
            <p:nvPr/>
          </p:nvSpPr>
          <p:spPr>
            <a:xfrm>
              <a:off x="6886640" y="2190926"/>
              <a:ext cx="5001" cy="1142615"/>
            </a:xfrm>
            <a:custGeom>
              <a:avLst/>
              <a:gdLst/>
              <a:ahLst/>
              <a:cxnLst/>
              <a:rect l="l" t="t" r="r" b="b"/>
              <a:pathLst>
                <a:path w="114" h="26044" extrusionOk="0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5;p26">
              <a:extLst>
                <a:ext uri="{FF2B5EF4-FFF2-40B4-BE49-F238E27FC236}">
                  <a16:creationId xmlns:a16="http://schemas.microsoft.com/office/drawing/2014/main" id="{C98289AD-6C3E-4F03-9E54-3B6908735E32}"/>
                </a:ext>
              </a:extLst>
            </p:cNvPr>
            <p:cNvSpPr/>
            <p:nvPr/>
          </p:nvSpPr>
          <p:spPr>
            <a:xfrm>
              <a:off x="6022366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6;p26">
              <a:extLst>
                <a:ext uri="{FF2B5EF4-FFF2-40B4-BE49-F238E27FC236}">
                  <a16:creationId xmlns:a16="http://schemas.microsoft.com/office/drawing/2014/main" id="{4842874B-8E02-41B6-A221-3598330D0F8A}"/>
                </a:ext>
              </a:extLst>
            </p:cNvPr>
            <p:cNvSpPr/>
            <p:nvPr/>
          </p:nvSpPr>
          <p:spPr>
            <a:xfrm>
              <a:off x="7401651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7;p26">
              <a:extLst>
                <a:ext uri="{FF2B5EF4-FFF2-40B4-BE49-F238E27FC236}">
                  <a16:creationId xmlns:a16="http://schemas.microsoft.com/office/drawing/2014/main" id="{E7FE1463-9A2E-4BB6-9C75-09A67F5B0DAF}"/>
                </a:ext>
              </a:extLst>
            </p:cNvPr>
            <p:cNvSpPr/>
            <p:nvPr/>
          </p:nvSpPr>
          <p:spPr>
            <a:xfrm>
              <a:off x="6415194" y="1647223"/>
              <a:ext cx="5221" cy="1686327"/>
            </a:xfrm>
            <a:custGeom>
              <a:avLst/>
              <a:gdLst/>
              <a:ahLst/>
              <a:cxnLst/>
              <a:rect l="l" t="t" r="r" b="b"/>
              <a:pathLst>
                <a:path w="119" h="38437" extrusionOk="0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;p26">
              <a:extLst>
                <a:ext uri="{FF2B5EF4-FFF2-40B4-BE49-F238E27FC236}">
                  <a16:creationId xmlns:a16="http://schemas.microsoft.com/office/drawing/2014/main" id="{991B350C-85CD-4BA9-8E7B-C9CA55B595FF}"/>
                </a:ext>
              </a:extLst>
            </p:cNvPr>
            <p:cNvSpPr/>
            <p:nvPr/>
          </p:nvSpPr>
          <p:spPr>
            <a:xfrm>
              <a:off x="6406946" y="1636475"/>
              <a:ext cx="21541" cy="21322"/>
            </a:xfrm>
            <a:custGeom>
              <a:avLst/>
              <a:gdLst/>
              <a:ahLst/>
              <a:cxnLst/>
              <a:rect l="l" t="t" r="r" b="b"/>
              <a:pathLst>
                <a:path w="491" h="486" extrusionOk="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9;p26">
              <a:extLst>
                <a:ext uri="{FF2B5EF4-FFF2-40B4-BE49-F238E27FC236}">
                  <a16:creationId xmlns:a16="http://schemas.microsoft.com/office/drawing/2014/main" id="{9CAEA6C9-EA02-4B31-97FF-A981B69BBF64}"/>
                </a:ext>
              </a:extLst>
            </p:cNvPr>
            <p:cNvSpPr/>
            <p:nvPr/>
          </p:nvSpPr>
          <p:spPr>
            <a:xfrm>
              <a:off x="4916447" y="2115949"/>
              <a:ext cx="2589355" cy="652691"/>
            </a:xfrm>
            <a:custGeom>
              <a:avLst/>
              <a:gdLst/>
              <a:ahLst/>
              <a:cxnLst/>
              <a:rect l="l" t="t" r="r" b="b"/>
              <a:pathLst>
                <a:path w="59020" h="14877" extrusionOk="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0;p26">
              <a:extLst>
                <a:ext uri="{FF2B5EF4-FFF2-40B4-BE49-F238E27FC236}">
                  <a16:creationId xmlns:a16="http://schemas.microsoft.com/office/drawing/2014/main" id="{2D75D632-965C-4DBE-968E-082AD87D567A}"/>
                </a:ext>
              </a:extLst>
            </p:cNvPr>
            <p:cNvSpPr/>
            <p:nvPr/>
          </p:nvSpPr>
          <p:spPr>
            <a:xfrm>
              <a:off x="5106104" y="1442255"/>
              <a:ext cx="527304" cy="29395"/>
            </a:xfrm>
            <a:custGeom>
              <a:avLst/>
              <a:gdLst/>
              <a:ahLst/>
              <a:cxnLst/>
              <a:rect l="l" t="t" r="r" b="b"/>
              <a:pathLst>
                <a:path w="12019" h="670" extrusionOk="0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1;p26">
              <a:extLst>
                <a:ext uri="{FF2B5EF4-FFF2-40B4-BE49-F238E27FC236}">
                  <a16:creationId xmlns:a16="http://schemas.microsoft.com/office/drawing/2014/main" id="{7BFD240C-9C3D-45FF-8169-B53EC2148645}"/>
                </a:ext>
              </a:extLst>
            </p:cNvPr>
            <p:cNvSpPr/>
            <p:nvPr/>
          </p:nvSpPr>
          <p:spPr>
            <a:xfrm>
              <a:off x="5106104" y="1510870"/>
              <a:ext cx="260603" cy="29395"/>
            </a:xfrm>
            <a:custGeom>
              <a:avLst/>
              <a:gdLst/>
              <a:ahLst/>
              <a:cxnLst/>
              <a:rect l="l" t="t" r="r" b="b"/>
              <a:pathLst>
                <a:path w="5940" h="670" extrusionOk="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2;p26">
              <a:extLst>
                <a:ext uri="{FF2B5EF4-FFF2-40B4-BE49-F238E27FC236}">
                  <a16:creationId xmlns:a16="http://schemas.microsoft.com/office/drawing/2014/main" id="{C6FB087D-7ABC-4C9D-8D47-18DD4A50EBA4}"/>
                </a:ext>
              </a:extLst>
            </p:cNvPr>
            <p:cNvSpPr/>
            <p:nvPr/>
          </p:nvSpPr>
          <p:spPr>
            <a:xfrm>
              <a:off x="4741999" y="986350"/>
              <a:ext cx="3028454" cy="191920"/>
            </a:xfrm>
            <a:custGeom>
              <a:avLst/>
              <a:gdLst/>
              <a:ahLst/>
              <a:cxnLst/>
              <a:rect l="l" t="t" r="r" b="b"/>
              <a:pathLst>
                <a:path w="69001" h="4375" extrusionOk="0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3;p26">
              <a:extLst>
                <a:ext uri="{FF2B5EF4-FFF2-40B4-BE49-F238E27FC236}">
                  <a16:creationId xmlns:a16="http://schemas.microsoft.com/office/drawing/2014/main" id="{D17095A8-F907-4AD0-8353-3479DFB37A5B}"/>
                </a:ext>
              </a:extLst>
            </p:cNvPr>
            <p:cNvSpPr/>
            <p:nvPr/>
          </p:nvSpPr>
          <p:spPr>
            <a:xfrm>
              <a:off x="4857439" y="1065308"/>
              <a:ext cx="41460" cy="41284"/>
            </a:xfrm>
            <a:custGeom>
              <a:avLst/>
              <a:gdLst/>
              <a:ahLst/>
              <a:cxnLst/>
              <a:rect l="l" t="t" r="r" b="b"/>
              <a:pathLst>
                <a:path w="945" h="941" extrusionOk="0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4;p26">
              <a:extLst>
                <a:ext uri="{FF2B5EF4-FFF2-40B4-BE49-F238E27FC236}">
                  <a16:creationId xmlns:a16="http://schemas.microsoft.com/office/drawing/2014/main" id="{4C6A0D53-E492-443E-82ED-A78710E674C5}"/>
                </a:ext>
              </a:extLst>
            </p:cNvPr>
            <p:cNvSpPr/>
            <p:nvPr/>
          </p:nvSpPr>
          <p:spPr>
            <a:xfrm>
              <a:off x="4947727" y="1065308"/>
              <a:ext cx="41240" cy="41284"/>
            </a:xfrm>
            <a:custGeom>
              <a:avLst/>
              <a:gdLst/>
              <a:ahLst/>
              <a:cxnLst/>
              <a:rect l="l" t="t" r="r" b="b"/>
              <a:pathLst>
                <a:path w="940" h="941" extrusionOk="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5;p26">
              <a:extLst>
                <a:ext uri="{FF2B5EF4-FFF2-40B4-BE49-F238E27FC236}">
                  <a16:creationId xmlns:a16="http://schemas.microsoft.com/office/drawing/2014/main" id="{77D55B35-2674-49B2-8F81-F6E2E9D80144}"/>
                </a:ext>
              </a:extLst>
            </p:cNvPr>
            <p:cNvSpPr/>
            <p:nvPr/>
          </p:nvSpPr>
          <p:spPr>
            <a:xfrm>
              <a:off x="5037840" y="1065308"/>
              <a:ext cx="41284" cy="41284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6;p26">
              <a:extLst>
                <a:ext uri="{FF2B5EF4-FFF2-40B4-BE49-F238E27FC236}">
                  <a16:creationId xmlns:a16="http://schemas.microsoft.com/office/drawing/2014/main" id="{C52C45FD-A9E3-4AAB-A47C-3778FC8B5BFC}"/>
                </a:ext>
              </a:extLst>
            </p:cNvPr>
            <p:cNvSpPr/>
            <p:nvPr/>
          </p:nvSpPr>
          <p:spPr>
            <a:xfrm>
              <a:off x="5988347" y="1835302"/>
              <a:ext cx="75197" cy="75197"/>
            </a:xfrm>
            <a:custGeom>
              <a:avLst/>
              <a:gdLst/>
              <a:ahLst/>
              <a:cxnLst/>
              <a:rect l="l" t="t" r="r" b="b"/>
              <a:pathLst>
                <a:path w="1714" h="1714" extrusionOk="0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157;p26">
            <a:extLst>
              <a:ext uri="{FF2B5EF4-FFF2-40B4-BE49-F238E27FC236}">
                <a16:creationId xmlns:a16="http://schemas.microsoft.com/office/drawing/2014/main" id="{1A113112-5F07-4F01-BCB5-872FE211A358}"/>
              </a:ext>
            </a:extLst>
          </p:cNvPr>
          <p:cNvSpPr/>
          <p:nvPr/>
        </p:nvSpPr>
        <p:spPr>
          <a:xfrm>
            <a:off x="-2062335" y="1389217"/>
            <a:ext cx="483703" cy="135656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158;p26">
            <a:extLst>
              <a:ext uri="{FF2B5EF4-FFF2-40B4-BE49-F238E27FC236}">
                <a16:creationId xmlns:a16="http://schemas.microsoft.com/office/drawing/2014/main" id="{992717D4-F203-49EE-A8F8-B24C466573CA}"/>
              </a:ext>
            </a:extLst>
          </p:cNvPr>
          <p:cNvGrpSpPr/>
          <p:nvPr/>
        </p:nvGrpSpPr>
        <p:grpSpPr>
          <a:xfrm>
            <a:off x="6870031" y="6704920"/>
            <a:ext cx="501438" cy="152537"/>
            <a:chOff x="3551493" y="2562740"/>
            <a:chExt cx="1286978" cy="391497"/>
          </a:xfrm>
        </p:grpSpPr>
        <p:sp>
          <p:nvSpPr>
            <p:cNvPr id="30" name="Google Shape;159;p26">
              <a:extLst>
                <a:ext uri="{FF2B5EF4-FFF2-40B4-BE49-F238E27FC236}">
                  <a16:creationId xmlns:a16="http://schemas.microsoft.com/office/drawing/2014/main" id="{BE3DAA9F-9955-44A5-99CB-12BEAA1744B9}"/>
                </a:ext>
              </a:extLst>
            </p:cNvPr>
            <p:cNvSpPr/>
            <p:nvPr/>
          </p:nvSpPr>
          <p:spPr>
            <a:xfrm>
              <a:off x="3597011" y="2562740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0;p26">
              <a:extLst>
                <a:ext uri="{FF2B5EF4-FFF2-40B4-BE49-F238E27FC236}">
                  <a16:creationId xmlns:a16="http://schemas.microsoft.com/office/drawing/2014/main" id="{75A13829-2585-41C9-B15F-5CFF5C45A02D}"/>
                </a:ext>
              </a:extLst>
            </p:cNvPr>
            <p:cNvSpPr/>
            <p:nvPr/>
          </p:nvSpPr>
          <p:spPr>
            <a:xfrm>
              <a:off x="3551493" y="2606065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61;p26">
              <a:extLst>
                <a:ext uri="{FF2B5EF4-FFF2-40B4-BE49-F238E27FC236}">
                  <a16:creationId xmlns:a16="http://schemas.microsoft.com/office/drawing/2014/main" id="{C2F2F844-DDC5-4801-BC65-E48AC30E1117}"/>
                </a:ext>
              </a:extLst>
            </p:cNvPr>
            <p:cNvSpPr/>
            <p:nvPr/>
          </p:nvSpPr>
          <p:spPr>
            <a:xfrm>
              <a:off x="3714500" y="2671849"/>
              <a:ext cx="170313" cy="151404"/>
            </a:xfrm>
            <a:custGeom>
              <a:avLst/>
              <a:gdLst/>
              <a:ahLst/>
              <a:cxnLst/>
              <a:rect l="l" t="t" r="r" b="b"/>
              <a:pathLst>
                <a:path w="3882" h="3451" extrusionOk="0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2;p26">
              <a:extLst>
                <a:ext uri="{FF2B5EF4-FFF2-40B4-BE49-F238E27FC236}">
                  <a16:creationId xmlns:a16="http://schemas.microsoft.com/office/drawing/2014/main" id="{3036C4D9-F7D8-40E1-95BB-FCA6EA7A0EEE}"/>
                </a:ext>
              </a:extLst>
            </p:cNvPr>
            <p:cNvSpPr/>
            <p:nvPr/>
          </p:nvSpPr>
          <p:spPr>
            <a:xfrm>
              <a:off x="3756134" y="2721819"/>
              <a:ext cx="87087" cy="54928"/>
            </a:xfrm>
            <a:custGeom>
              <a:avLst/>
              <a:gdLst/>
              <a:ahLst/>
              <a:cxnLst/>
              <a:rect l="l" t="t" r="r" b="b"/>
              <a:pathLst>
                <a:path w="1985" h="1252" extrusionOk="0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63;p26">
              <a:extLst>
                <a:ext uri="{FF2B5EF4-FFF2-40B4-BE49-F238E27FC236}">
                  <a16:creationId xmlns:a16="http://schemas.microsoft.com/office/drawing/2014/main" id="{FF057861-AD5C-4B8E-8820-A85FBE982557}"/>
                </a:ext>
              </a:extLst>
            </p:cNvPr>
            <p:cNvSpPr/>
            <p:nvPr/>
          </p:nvSpPr>
          <p:spPr>
            <a:xfrm>
              <a:off x="4012257" y="2708832"/>
              <a:ext cx="705031" cy="5001"/>
            </a:xfrm>
            <a:custGeom>
              <a:avLst/>
              <a:gdLst/>
              <a:ahLst/>
              <a:cxnLst/>
              <a:rect l="l" t="t" r="r" b="b"/>
              <a:pathLst>
                <a:path w="16070" h="114" extrusionOk="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4;p26">
              <a:extLst>
                <a:ext uri="{FF2B5EF4-FFF2-40B4-BE49-F238E27FC236}">
                  <a16:creationId xmlns:a16="http://schemas.microsoft.com/office/drawing/2014/main" id="{4A8FCBF2-46A5-4F8E-AD57-8EE7E88D110E}"/>
                </a:ext>
              </a:extLst>
            </p:cNvPr>
            <p:cNvSpPr/>
            <p:nvPr/>
          </p:nvSpPr>
          <p:spPr>
            <a:xfrm>
              <a:off x="4020505" y="2777623"/>
              <a:ext cx="407707" cy="5045"/>
            </a:xfrm>
            <a:custGeom>
              <a:avLst/>
              <a:gdLst/>
              <a:ahLst/>
              <a:cxnLst/>
              <a:rect l="l" t="t" r="r" b="b"/>
              <a:pathLst>
                <a:path w="9293" h="115" extrusionOk="0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67;p26">
            <a:extLst>
              <a:ext uri="{FF2B5EF4-FFF2-40B4-BE49-F238E27FC236}">
                <a16:creationId xmlns:a16="http://schemas.microsoft.com/office/drawing/2014/main" id="{B90D56DC-432E-41DF-B0A7-3064A285ED8C}"/>
              </a:ext>
            </a:extLst>
          </p:cNvPr>
          <p:cNvGrpSpPr/>
          <p:nvPr/>
        </p:nvGrpSpPr>
        <p:grpSpPr>
          <a:xfrm>
            <a:off x="-2286727" y="3978683"/>
            <a:ext cx="79128" cy="160574"/>
            <a:chOff x="7764635" y="2404362"/>
            <a:chExt cx="353565" cy="717489"/>
          </a:xfrm>
        </p:grpSpPr>
        <p:sp>
          <p:nvSpPr>
            <p:cNvPr id="37" name="Google Shape;168;p26">
              <a:extLst>
                <a:ext uri="{FF2B5EF4-FFF2-40B4-BE49-F238E27FC236}">
                  <a16:creationId xmlns:a16="http://schemas.microsoft.com/office/drawing/2014/main" id="{C349921D-9897-4528-A63A-ADB24E874E30}"/>
                </a:ext>
              </a:extLst>
            </p:cNvPr>
            <p:cNvSpPr/>
            <p:nvPr/>
          </p:nvSpPr>
          <p:spPr>
            <a:xfrm>
              <a:off x="7764635" y="2517069"/>
              <a:ext cx="238359" cy="604782"/>
            </a:xfrm>
            <a:custGeom>
              <a:avLst/>
              <a:gdLst/>
              <a:ahLst/>
              <a:cxnLst/>
              <a:rect l="l" t="t" r="r" b="b"/>
              <a:pathLst>
                <a:path w="5433" h="13785" extrusionOk="0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9;p26">
              <a:extLst>
                <a:ext uri="{FF2B5EF4-FFF2-40B4-BE49-F238E27FC236}">
                  <a16:creationId xmlns:a16="http://schemas.microsoft.com/office/drawing/2014/main" id="{47F978D3-EA62-4B9C-BAD9-B8A17B55680F}"/>
                </a:ext>
              </a:extLst>
            </p:cNvPr>
            <p:cNvSpPr/>
            <p:nvPr/>
          </p:nvSpPr>
          <p:spPr>
            <a:xfrm>
              <a:off x="7976141" y="2404362"/>
              <a:ext cx="142059" cy="360456"/>
            </a:xfrm>
            <a:custGeom>
              <a:avLst/>
              <a:gdLst/>
              <a:ahLst/>
              <a:cxnLst/>
              <a:rect l="l" t="t" r="r" b="b"/>
              <a:pathLst>
                <a:path w="3238" h="8216" extrusionOk="0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170;p26">
            <a:extLst>
              <a:ext uri="{FF2B5EF4-FFF2-40B4-BE49-F238E27FC236}">
                <a16:creationId xmlns:a16="http://schemas.microsoft.com/office/drawing/2014/main" id="{1ABE5BEF-5380-4F95-AD8E-89775B62AFB9}"/>
              </a:ext>
            </a:extLst>
          </p:cNvPr>
          <p:cNvSpPr/>
          <p:nvPr/>
        </p:nvSpPr>
        <p:spPr>
          <a:xfrm>
            <a:off x="-2745886" y="962974"/>
            <a:ext cx="92870" cy="235620"/>
          </a:xfrm>
          <a:custGeom>
            <a:avLst/>
            <a:gdLst/>
            <a:ahLst/>
            <a:cxnLst/>
            <a:rect l="l" t="t" r="r" b="b"/>
            <a:pathLst>
              <a:path w="5433" h="13784" extrusionOk="0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71;p26">
            <a:extLst>
              <a:ext uri="{FF2B5EF4-FFF2-40B4-BE49-F238E27FC236}">
                <a16:creationId xmlns:a16="http://schemas.microsoft.com/office/drawing/2014/main" id="{17DADE17-8E32-4704-940D-AF8B89E04A8B}"/>
              </a:ext>
            </a:extLst>
          </p:cNvPr>
          <p:cNvSpPr/>
          <p:nvPr/>
        </p:nvSpPr>
        <p:spPr>
          <a:xfrm>
            <a:off x="7756093" y="5309534"/>
            <a:ext cx="56204" cy="142373"/>
          </a:xfrm>
          <a:custGeom>
            <a:avLst/>
            <a:gdLst/>
            <a:ahLst/>
            <a:cxnLst/>
            <a:rect l="l" t="t" r="r" b="b"/>
            <a:pathLst>
              <a:path w="3288" h="8329" extrusionOk="0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172;p26">
            <a:extLst>
              <a:ext uri="{FF2B5EF4-FFF2-40B4-BE49-F238E27FC236}">
                <a16:creationId xmlns:a16="http://schemas.microsoft.com/office/drawing/2014/main" id="{C5EFB3F6-B6C7-4153-BEED-2F037FE30081}"/>
              </a:ext>
            </a:extLst>
          </p:cNvPr>
          <p:cNvGrpSpPr/>
          <p:nvPr/>
        </p:nvGrpSpPr>
        <p:grpSpPr>
          <a:xfrm>
            <a:off x="10191763" y="2840485"/>
            <a:ext cx="303022" cy="519908"/>
            <a:chOff x="7825967" y="3240163"/>
            <a:chExt cx="777728" cy="1334382"/>
          </a:xfrm>
        </p:grpSpPr>
        <p:sp>
          <p:nvSpPr>
            <p:cNvPr id="42" name="Google Shape;173;p26">
              <a:extLst>
                <a:ext uri="{FF2B5EF4-FFF2-40B4-BE49-F238E27FC236}">
                  <a16:creationId xmlns:a16="http://schemas.microsoft.com/office/drawing/2014/main" id="{0C56CDF6-03DF-46D5-A529-26ADB8E40395}"/>
                </a:ext>
              </a:extLst>
            </p:cNvPr>
            <p:cNvSpPr/>
            <p:nvPr/>
          </p:nvSpPr>
          <p:spPr>
            <a:xfrm>
              <a:off x="7825967" y="3240163"/>
              <a:ext cx="777728" cy="1015297"/>
            </a:xfrm>
            <a:custGeom>
              <a:avLst/>
              <a:gdLst/>
              <a:ahLst/>
              <a:cxnLst/>
              <a:rect l="l" t="t" r="r" b="b"/>
              <a:pathLst>
                <a:path w="17727" h="23142" extrusionOk="0">
                  <a:moveTo>
                    <a:pt x="15489" y="1"/>
                  </a:moveTo>
                  <a:cubicBezTo>
                    <a:pt x="15432" y="1"/>
                    <a:pt x="15375" y="3"/>
                    <a:pt x="15318" y="7"/>
                  </a:cubicBezTo>
                  <a:cubicBezTo>
                    <a:pt x="14405" y="82"/>
                    <a:pt x="13593" y="649"/>
                    <a:pt x="13011" y="1357"/>
                  </a:cubicBezTo>
                  <a:cubicBezTo>
                    <a:pt x="12429" y="2065"/>
                    <a:pt x="12046" y="2908"/>
                    <a:pt x="11647" y="3735"/>
                  </a:cubicBezTo>
                  <a:cubicBezTo>
                    <a:pt x="11250" y="4556"/>
                    <a:pt x="10822" y="5387"/>
                    <a:pt x="10179" y="6042"/>
                  </a:cubicBezTo>
                  <a:cubicBezTo>
                    <a:pt x="10021" y="6204"/>
                    <a:pt x="9812" y="6362"/>
                    <a:pt x="9595" y="6362"/>
                  </a:cubicBezTo>
                  <a:cubicBezTo>
                    <a:pt x="9560" y="6362"/>
                    <a:pt x="9524" y="6358"/>
                    <a:pt x="9489" y="6349"/>
                  </a:cubicBezTo>
                  <a:cubicBezTo>
                    <a:pt x="9235" y="6278"/>
                    <a:pt x="9104" y="5994"/>
                    <a:pt x="9077" y="5732"/>
                  </a:cubicBezTo>
                  <a:cubicBezTo>
                    <a:pt x="9056" y="5470"/>
                    <a:pt x="9099" y="5203"/>
                    <a:pt x="9043" y="4950"/>
                  </a:cubicBezTo>
                  <a:cubicBezTo>
                    <a:pt x="8926" y="4449"/>
                    <a:pt x="8401" y="4138"/>
                    <a:pt x="7885" y="4138"/>
                  </a:cubicBezTo>
                  <a:cubicBezTo>
                    <a:pt x="7767" y="4138"/>
                    <a:pt x="7648" y="4155"/>
                    <a:pt x="7536" y="4189"/>
                  </a:cubicBezTo>
                  <a:cubicBezTo>
                    <a:pt x="6933" y="4373"/>
                    <a:pt x="6508" y="4937"/>
                    <a:pt x="6324" y="5540"/>
                  </a:cubicBezTo>
                  <a:cubicBezTo>
                    <a:pt x="6141" y="6143"/>
                    <a:pt x="6159" y="6785"/>
                    <a:pt x="6176" y="7414"/>
                  </a:cubicBezTo>
                  <a:cubicBezTo>
                    <a:pt x="6211" y="8590"/>
                    <a:pt x="6251" y="9762"/>
                    <a:pt x="6285" y="10937"/>
                  </a:cubicBezTo>
                  <a:cubicBezTo>
                    <a:pt x="6303" y="11567"/>
                    <a:pt x="6259" y="12322"/>
                    <a:pt x="5713" y="12636"/>
                  </a:cubicBezTo>
                  <a:cubicBezTo>
                    <a:pt x="5557" y="12727"/>
                    <a:pt x="5385" y="12764"/>
                    <a:pt x="5207" y="12764"/>
                  </a:cubicBezTo>
                  <a:cubicBezTo>
                    <a:pt x="4931" y="12764"/>
                    <a:pt x="4643" y="12674"/>
                    <a:pt x="4393" y="12554"/>
                  </a:cubicBezTo>
                  <a:cubicBezTo>
                    <a:pt x="3760" y="12248"/>
                    <a:pt x="3222" y="11763"/>
                    <a:pt x="2850" y="11168"/>
                  </a:cubicBezTo>
                  <a:cubicBezTo>
                    <a:pt x="2575" y="10722"/>
                    <a:pt x="2352" y="10181"/>
                    <a:pt x="1872" y="9971"/>
                  </a:cubicBezTo>
                  <a:cubicBezTo>
                    <a:pt x="1749" y="9918"/>
                    <a:pt x="1620" y="9893"/>
                    <a:pt x="1491" y="9893"/>
                  </a:cubicBezTo>
                  <a:cubicBezTo>
                    <a:pt x="1011" y="9893"/>
                    <a:pt x="525" y="10234"/>
                    <a:pt x="293" y="10679"/>
                  </a:cubicBezTo>
                  <a:cubicBezTo>
                    <a:pt x="1" y="11238"/>
                    <a:pt x="89" y="11908"/>
                    <a:pt x="84" y="12541"/>
                  </a:cubicBezTo>
                  <a:cubicBezTo>
                    <a:pt x="45" y="16339"/>
                    <a:pt x="897" y="20543"/>
                    <a:pt x="4253" y="22737"/>
                  </a:cubicBezTo>
                  <a:cubicBezTo>
                    <a:pt x="5087" y="23016"/>
                    <a:pt x="5896" y="23142"/>
                    <a:pt x="6699" y="23142"/>
                  </a:cubicBezTo>
                  <a:cubicBezTo>
                    <a:pt x="7856" y="23142"/>
                    <a:pt x="9000" y="22880"/>
                    <a:pt x="10192" y="22439"/>
                  </a:cubicBezTo>
                  <a:cubicBezTo>
                    <a:pt x="12207" y="21696"/>
                    <a:pt x="13976" y="20341"/>
                    <a:pt x="15340" y="18681"/>
                  </a:cubicBezTo>
                  <a:cubicBezTo>
                    <a:pt x="15733" y="18205"/>
                    <a:pt x="16100" y="17689"/>
                    <a:pt x="16271" y="17099"/>
                  </a:cubicBezTo>
                  <a:cubicBezTo>
                    <a:pt x="16441" y="16509"/>
                    <a:pt x="16393" y="15827"/>
                    <a:pt x="16013" y="15342"/>
                  </a:cubicBezTo>
                  <a:cubicBezTo>
                    <a:pt x="15660" y="14896"/>
                    <a:pt x="15103" y="14708"/>
                    <a:pt x="14524" y="14708"/>
                  </a:cubicBezTo>
                  <a:cubicBezTo>
                    <a:pt x="14152" y="14708"/>
                    <a:pt x="13771" y="14786"/>
                    <a:pt x="13430" y="14923"/>
                  </a:cubicBezTo>
                  <a:cubicBezTo>
                    <a:pt x="12963" y="15111"/>
                    <a:pt x="12530" y="15381"/>
                    <a:pt x="12040" y="15486"/>
                  </a:cubicBezTo>
                  <a:cubicBezTo>
                    <a:pt x="11936" y="15508"/>
                    <a:pt x="11828" y="15519"/>
                    <a:pt x="11719" y="15519"/>
                  </a:cubicBezTo>
                  <a:cubicBezTo>
                    <a:pt x="11316" y="15519"/>
                    <a:pt x="10910" y="15366"/>
                    <a:pt x="10721" y="15018"/>
                  </a:cubicBezTo>
                  <a:cubicBezTo>
                    <a:pt x="10481" y="14582"/>
                    <a:pt x="10695" y="14009"/>
                    <a:pt x="11066" y="13673"/>
                  </a:cubicBezTo>
                  <a:cubicBezTo>
                    <a:pt x="11437" y="13340"/>
                    <a:pt x="11927" y="13179"/>
                    <a:pt x="12395" y="12999"/>
                  </a:cubicBezTo>
                  <a:cubicBezTo>
                    <a:pt x="13692" y="12493"/>
                    <a:pt x="14904" y="11767"/>
                    <a:pt x="15957" y="10853"/>
                  </a:cubicBezTo>
                  <a:cubicBezTo>
                    <a:pt x="16481" y="10399"/>
                    <a:pt x="17010" y="9713"/>
                    <a:pt x="16734" y="9076"/>
                  </a:cubicBezTo>
                  <a:cubicBezTo>
                    <a:pt x="16534" y="8616"/>
                    <a:pt x="15987" y="8411"/>
                    <a:pt x="15489" y="8362"/>
                  </a:cubicBezTo>
                  <a:cubicBezTo>
                    <a:pt x="14991" y="8319"/>
                    <a:pt x="14475" y="8380"/>
                    <a:pt x="13994" y="8237"/>
                  </a:cubicBezTo>
                  <a:cubicBezTo>
                    <a:pt x="13575" y="8105"/>
                    <a:pt x="13159" y="7699"/>
                    <a:pt x="13286" y="7275"/>
                  </a:cubicBezTo>
                  <a:cubicBezTo>
                    <a:pt x="13361" y="7043"/>
                    <a:pt x="13575" y="6881"/>
                    <a:pt x="13771" y="6737"/>
                  </a:cubicBezTo>
                  <a:cubicBezTo>
                    <a:pt x="14868" y="5929"/>
                    <a:pt x="15848" y="4963"/>
                    <a:pt x="16669" y="3874"/>
                  </a:cubicBezTo>
                  <a:cubicBezTo>
                    <a:pt x="17224" y="3144"/>
                    <a:pt x="17726" y="2232"/>
                    <a:pt x="17473" y="1349"/>
                  </a:cubicBezTo>
                  <a:cubicBezTo>
                    <a:pt x="17235" y="521"/>
                    <a:pt x="16351" y="1"/>
                    <a:pt x="15489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4;p26">
              <a:extLst>
                <a:ext uri="{FF2B5EF4-FFF2-40B4-BE49-F238E27FC236}">
                  <a16:creationId xmlns:a16="http://schemas.microsoft.com/office/drawing/2014/main" id="{7094C22E-AB9D-4758-863C-1DF9B0ABDA05}"/>
                </a:ext>
              </a:extLst>
            </p:cNvPr>
            <p:cNvSpPr/>
            <p:nvPr/>
          </p:nvSpPr>
          <p:spPr>
            <a:xfrm>
              <a:off x="8008869" y="3262319"/>
              <a:ext cx="542308" cy="1312226"/>
            </a:xfrm>
            <a:custGeom>
              <a:avLst/>
              <a:gdLst/>
              <a:ahLst/>
              <a:cxnLst/>
              <a:rect l="l" t="t" r="r" b="b"/>
              <a:pathLst>
                <a:path w="12361" h="29910" extrusionOk="0">
                  <a:moveTo>
                    <a:pt x="12360" y="1"/>
                  </a:moveTo>
                  <a:lnTo>
                    <a:pt x="12360" y="1"/>
                  </a:lnTo>
                  <a:cubicBezTo>
                    <a:pt x="12360" y="1"/>
                    <a:pt x="12334" y="17"/>
                    <a:pt x="12290" y="53"/>
                  </a:cubicBezTo>
                  <a:cubicBezTo>
                    <a:pt x="12246" y="92"/>
                    <a:pt x="12181" y="148"/>
                    <a:pt x="12098" y="219"/>
                  </a:cubicBezTo>
                  <a:cubicBezTo>
                    <a:pt x="11931" y="364"/>
                    <a:pt x="11687" y="577"/>
                    <a:pt x="11377" y="866"/>
                  </a:cubicBezTo>
                  <a:cubicBezTo>
                    <a:pt x="10761" y="1443"/>
                    <a:pt x="9900" y="2316"/>
                    <a:pt x="8973" y="3505"/>
                  </a:cubicBezTo>
                  <a:cubicBezTo>
                    <a:pt x="8506" y="4099"/>
                    <a:pt x="8024" y="4773"/>
                    <a:pt x="7522" y="5503"/>
                  </a:cubicBezTo>
                  <a:cubicBezTo>
                    <a:pt x="7020" y="6232"/>
                    <a:pt x="6491" y="7018"/>
                    <a:pt x="5962" y="7867"/>
                  </a:cubicBezTo>
                  <a:cubicBezTo>
                    <a:pt x="5438" y="8714"/>
                    <a:pt x="4914" y="9619"/>
                    <a:pt x="4446" y="10602"/>
                  </a:cubicBezTo>
                  <a:cubicBezTo>
                    <a:pt x="4210" y="11092"/>
                    <a:pt x="4000" y="11603"/>
                    <a:pt x="3790" y="12123"/>
                  </a:cubicBezTo>
                  <a:cubicBezTo>
                    <a:pt x="3576" y="12643"/>
                    <a:pt x="3367" y="13168"/>
                    <a:pt x="3147" y="13700"/>
                  </a:cubicBezTo>
                  <a:cubicBezTo>
                    <a:pt x="2292" y="15838"/>
                    <a:pt x="1544" y="17905"/>
                    <a:pt x="1028" y="19832"/>
                  </a:cubicBezTo>
                  <a:cubicBezTo>
                    <a:pt x="503" y="21760"/>
                    <a:pt x="211" y="23543"/>
                    <a:pt x="110" y="25046"/>
                  </a:cubicBezTo>
                  <a:cubicBezTo>
                    <a:pt x="1" y="26553"/>
                    <a:pt x="75" y="27777"/>
                    <a:pt x="172" y="28616"/>
                  </a:cubicBezTo>
                  <a:cubicBezTo>
                    <a:pt x="267" y="29455"/>
                    <a:pt x="372" y="29909"/>
                    <a:pt x="372" y="29909"/>
                  </a:cubicBezTo>
                  <a:cubicBezTo>
                    <a:pt x="372" y="29909"/>
                    <a:pt x="372" y="29879"/>
                    <a:pt x="364" y="29822"/>
                  </a:cubicBezTo>
                  <a:cubicBezTo>
                    <a:pt x="355" y="29761"/>
                    <a:pt x="346" y="29683"/>
                    <a:pt x="329" y="29574"/>
                  </a:cubicBezTo>
                  <a:cubicBezTo>
                    <a:pt x="294" y="29354"/>
                    <a:pt x="251" y="29031"/>
                    <a:pt x="206" y="28612"/>
                  </a:cubicBezTo>
                  <a:cubicBezTo>
                    <a:pt x="124" y="27773"/>
                    <a:pt x="63" y="26553"/>
                    <a:pt x="176" y="25050"/>
                  </a:cubicBezTo>
                  <a:cubicBezTo>
                    <a:pt x="289" y="23551"/>
                    <a:pt x="587" y="21777"/>
                    <a:pt x="1112" y="19854"/>
                  </a:cubicBezTo>
                  <a:cubicBezTo>
                    <a:pt x="1636" y="17932"/>
                    <a:pt x="2383" y="15873"/>
                    <a:pt x="3236" y="13736"/>
                  </a:cubicBezTo>
                  <a:cubicBezTo>
                    <a:pt x="3454" y="13202"/>
                    <a:pt x="3668" y="12678"/>
                    <a:pt x="3877" y="12158"/>
                  </a:cubicBezTo>
                  <a:cubicBezTo>
                    <a:pt x="4087" y="11638"/>
                    <a:pt x="4293" y="11131"/>
                    <a:pt x="4529" y="10642"/>
                  </a:cubicBezTo>
                  <a:cubicBezTo>
                    <a:pt x="4992" y="9667"/>
                    <a:pt x="5517" y="8758"/>
                    <a:pt x="6041" y="7910"/>
                  </a:cubicBezTo>
                  <a:cubicBezTo>
                    <a:pt x="6560" y="7067"/>
                    <a:pt x="7090" y="6280"/>
                    <a:pt x="7588" y="5546"/>
                  </a:cubicBezTo>
                  <a:cubicBezTo>
                    <a:pt x="8086" y="4816"/>
                    <a:pt x="8567" y="4144"/>
                    <a:pt x="9025" y="3549"/>
                  </a:cubicBezTo>
                  <a:cubicBezTo>
                    <a:pt x="9943" y="2351"/>
                    <a:pt x="10795" y="1477"/>
                    <a:pt x="11403" y="892"/>
                  </a:cubicBezTo>
                  <a:cubicBezTo>
                    <a:pt x="11705" y="604"/>
                    <a:pt x="11949" y="380"/>
                    <a:pt x="12111" y="232"/>
                  </a:cubicBezTo>
                  <a:cubicBezTo>
                    <a:pt x="12194" y="158"/>
                    <a:pt x="12255" y="101"/>
                    <a:pt x="12298" y="61"/>
                  </a:cubicBezTo>
                  <a:cubicBezTo>
                    <a:pt x="12338" y="23"/>
                    <a:pt x="12360" y="1"/>
                    <a:pt x="12360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5;p26">
              <a:extLst>
                <a:ext uri="{FF2B5EF4-FFF2-40B4-BE49-F238E27FC236}">
                  <a16:creationId xmlns:a16="http://schemas.microsoft.com/office/drawing/2014/main" id="{B2244C32-51A5-41FC-9EA4-705A3140A884}"/>
                </a:ext>
              </a:extLst>
            </p:cNvPr>
            <p:cNvSpPr/>
            <p:nvPr/>
          </p:nvSpPr>
          <p:spPr>
            <a:xfrm>
              <a:off x="8156322" y="3423942"/>
              <a:ext cx="48962" cy="303159"/>
            </a:xfrm>
            <a:custGeom>
              <a:avLst/>
              <a:gdLst/>
              <a:ahLst/>
              <a:cxnLst/>
              <a:rect l="l" t="t" r="r" b="b"/>
              <a:pathLst>
                <a:path w="1116" h="6910" extrusionOk="0">
                  <a:moveTo>
                    <a:pt x="6" y="0"/>
                  </a:moveTo>
                  <a:cubicBezTo>
                    <a:pt x="0" y="0"/>
                    <a:pt x="14" y="97"/>
                    <a:pt x="53" y="272"/>
                  </a:cubicBezTo>
                  <a:cubicBezTo>
                    <a:pt x="88" y="446"/>
                    <a:pt x="137" y="695"/>
                    <a:pt x="198" y="1006"/>
                  </a:cubicBezTo>
                  <a:cubicBezTo>
                    <a:pt x="311" y="1630"/>
                    <a:pt x="442" y="2491"/>
                    <a:pt x="565" y="3453"/>
                  </a:cubicBezTo>
                  <a:cubicBezTo>
                    <a:pt x="692" y="4409"/>
                    <a:pt x="805" y="5275"/>
                    <a:pt x="910" y="5900"/>
                  </a:cubicBezTo>
                  <a:cubicBezTo>
                    <a:pt x="962" y="6214"/>
                    <a:pt x="1006" y="6468"/>
                    <a:pt x="1041" y="6638"/>
                  </a:cubicBezTo>
                  <a:cubicBezTo>
                    <a:pt x="1075" y="6813"/>
                    <a:pt x="1102" y="6910"/>
                    <a:pt x="1107" y="6910"/>
                  </a:cubicBezTo>
                  <a:cubicBezTo>
                    <a:pt x="1115" y="6906"/>
                    <a:pt x="1102" y="6809"/>
                    <a:pt x="1081" y="6634"/>
                  </a:cubicBezTo>
                  <a:cubicBezTo>
                    <a:pt x="1054" y="6442"/>
                    <a:pt x="1019" y="6192"/>
                    <a:pt x="976" y="5891"/>
                  </a:cubicBezTo>
                  <a:cubicBezTo>
                    <a:pt x="892" y="5248"/>
                    <a:pt x="783" y="4388"/>
                    <a:pt x="661" y="3439"/>
                  </a:cubicBezTo>
                  <a:cubicBezTo>
                    <a:pt x="538" y="2479"/>
                    <a:pt x="394" y="1613"/>
                    <a:pt x="263" y="992"/>
                  </a:cubicBezTo>
                  <a:cubicBezTo>
                    <a:pt x="198" y="682"/>
                    <a:pt x="137" y="433"/>
                    <a:pt x="88" y="262"/>
                  </a:cubicBezTo>
                  <a:cubicBezTo>
                    <a:pt x="40" y="92"/>
                    <a:pt x="10" y="0"/>
                    <a:pt x="6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6;p26">
              <a:extLst>
                <a:ext uri="{FF2B5EF4-FFF2-40B4-BE49-F238E27FC236}">
                  <a16:creationId xmlns:a16="http://schemas.microsoft.com/office/drawing/2014/main" id="{4B4170C3-36DC-422F-99D3-320213E4C15B}"/>
                </a:ext>
              </a:extLst>
            </p:cNvPr>
            <p:cNvSpPr/>
            <p:nvPr/>
          </p:nvSpPr>
          <p:spPr>
            <a:xfrm>
              <a:off x="8204844" y="3651900"/>
              <a:ext cx="358394" cy="75197"/>
            </a:xfrm>
            <a:custGeom>
              <a:avLst/>
              <a:gdLst/>
              <a:ahLst/>
              <a:cxnLst/>
              <a:rect l="l" t="t" r="r" b="b"/>
              <a:pathLst>
                <a:path w="8169" h="1714" extrusionOk="0">
                  <a:moveTo>
                    <a:pt x="8085" y="0"/>
                  </a:moveTo>
                  <a:cubicBezTo>
                    <a:pt x="8019" y="0"/>
                    <a:pt x="7936" y="5"/>
                    <a:pt x="7841" y="9"/>
                  </a:cubicBezTo>
                  <a:cubicBezTo>
                    <a:pt x="7631" y="18"/>
                    <a:pt x="7325" y="40"/>
                    <a:pt x="6944" y="84"/>
                  </a:cubicBezTo>
                  <a:cubicBezTo>
                    <a:pt x="6193" y="163"/>
                    <a:pt x="5157" y="324"/>
                    <a:pt x="4025" y="560"/>
                  </a:cubicBezTo>
                  <a:cubicBezTo>
                    <a:pt x="2894" y="800"/>
                    <a:pt x="1879" y="1075"/>
                    <a:pt x="1159" y="1303"/>
                  </a:cubicBezTo>
                  <a:cubicBezTo>
                    <a:pt x="796" y="1412"/>
                    <a:pt x="503" y="1517"/>
                    <a:pt x="306" y="1587"/>
                  </a:cubicBezTo>
                  <a:cubicBezTo>
                    <a:pt x="215" y="1622"/>
                    <a:pt x="140" y="1652"/>
                    <a:pt x="80" y="1674"/>
                  </a:cubicBezTo>
                  <a:cubicBezTo>
                    <a:pt x="27" y="1696"/>
                    <a:pt x="1" y="1710"/>
                    <a:pt x="1" y="1714"/>
                  </a:cubicBezTo>
                  <a:cubicBezTo>
                    <a:pt x="1" y="1714"/>
                    <a:pt x="31" y="1710"/>
                    <a:pt x="84" y="1696"/>
                  </a:cubicBezTo>
                  <a:cubicBezTo>
                    <a:pt x="149" y="1674"/>
                    <a:pt x="227" y="1652"/>
                    <a:pt x="320" y="1622"/>
                  </a:cubicBezTo>
                  <a:cubicBezTo>
                    <a:pt x="520" y="1561"/>
                    <a:pt x="814" y="1468"/>
                    <a:pt x="1176" y="1369"/>
                  </a:cubicBezTo>
                  <a:cubicBezTo>
                    <a:pt x="1901" y="1154"/>
                    <a:pt x="2916" y="892"/>
                    <a:pt x="4043" y="651"/>
                  </a:cubicBezTo>
                  <a:cubicBezTo>
                    <a:pt x="5175" y="415"/>
                    <a:pt x="6206" y="245"/>
                    <a:pt x="6954" y="149"/>
                  </a:cubicBezTo>
                  <a:cubicBezTo>
                    <a:pt x="7329" y="97"/>
                    <a:pt x="7635" y="66"/>
                    <a:pt x="7845" y="44"/>
                  </a:cubicBezTo>
                  <a:cubicBezTo>
                    <a:pt x="7941" y="36"/>
                    <a:pt x="8019" y="26"/>
                    <a:pt x="8085" y="18"/>
                  </a:cubicBezTo>
                  <a:cubicBezTo>
                    <a:pt x="8142" y="14"/>
                    <a:pt x="8168" y="5"/>
                    <a:pt x="8168" y="5"/>
                  </a:cubicBezTo>
                  <a:cubicBezTo>
                    <a:pt x="8168" y="0"/>
                    <a:pt x="8142" y="0"/>
                    <a:pt x="808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7;p26">
              <a:extLst>
                <a:ext uri="{FF2B5EF4-FFF2-40B4-BE49-F238E27FC236}">
                  <a16:creationId xmlns:a16="http://schemas.microsoft.com/office/drawing/2014/main" id="{265F814C-F8B7-48E6-8A90-39768CC9746E}"/>
                </a:ext>
              </a:extLst>
            </p:cNvPr>
            <p:cNvSpPr/>
            <p:nvPr/>
          </p:nvSpPr>
          <p:spPr>
            <a:xfrm>
              <a:off x="7865277" y="3676029"/>
              <a:ext cx="192556" cy="449649"/>
            </a:xfrm>
            <a:custGeom>
              <a:avLst/>
              <a:gdLst/>
              <a:ahLst/>
              <a:cxnLst/>
              <a:rect l="l" t="t" r="r" b="b"/>
              <a:pathLst>
                <a:path w="4389" h="10249" extrusionOk="0">
                  <a:moveTo>
                    <a:pt x="1" y="1"/>
                  </a:moveTo>
                  <a:cubicBezTo>
                    <a:pt x="1" y="6"/>
                    <a:pt x="14" y="41"/>
                    <a:pt x="40" y="111"/>
                  </a:cubicBezTo>
                  <a:cubicBezTo>
                    <a:pt x="75" y="184"/>
                    <a:pt x="119" y="285"/>
                    <a:pt x="171" y="408"/>
                  </a:cubicBezTo>
                  <a:cubicBezTo>
                    <a:pt x="289" y="678"/>
                    <a:pt x="452" y="1045"/>
                    <a:pt x="648" y="1501"/>
                  </a:cubicBezTo>
                  <a:cubicBezTo>
                    <a:pt x="1049" y="2427"/>
                    <a:pt x="1574" y="3716"/>
                    <a:pt x="2151" y="5145"/>
                  </a:cubicBezTo>
                  <a:cubicBezTo>
                    <a:pt x="2723" y="6570"/>
                    <a:pt x="3261" y="7859"/>
                    <a:pt x="3677" y="8776"/>
                  </a:cubicBezTo>
                  <a:cubicBezTo>
                    <a:pt x="3886" y="9236"/>
                    <a:pt x="4061" y="9607"/>
                    <a:pt x="4183" y="9860"/>
                  </a:cubicBezTo>
                  <a:cubicBezTo>
                    <a:pt x="4244" y="9978"/>
                    <a:pt x="4292" y="10075"/>
                    <a:pt x="4332" y="10148"/>
                  </a:cubicBezTo>
                  <a:cubicBezTo>
                    <a:pt x="4367" y="10214"/>
                    <a:pt x="4385" y="10249"/>
                    <a:pt x="4389" y="10249"/>
                  </a:cubicBezTo>
                  <a:cubicBezTo>
                    <a:pt x="4389" y="10245"/>
                    <a:pt x="4375" y="10210"/>
                    <a:pt x="4349" y="10140"/>
                  </a:cubicBezTo>
                  <a:cubicBezTo>
                    <a:pt x="4314" y="10065"/>
                    <a:pt x="4270" y="9965"/>
                    <a:pt x="4218" y="9843"/>
                  </a:cubicBezTo>
                  <a:cubicBezTo>
                    <a:pt x="4100" y="9571"/>
                    <a:pt x="3939" y="9204"/>
                    <a:pt x="3738" y="8750"/>
                  </a:cubicBezTo>
                  <a:cubicBezTo>
                    <a:pt x="3340" y="7824"/>
                    <a:pt x="2811" y="6535"/>
                    <a:pt x="2239" y="5110"/>
                  </a:cubicBezTo>
                  <a:cubicBezTo>
                    <a:pt x="1666" y="3681"/>
                    <a:pt x="1128" y="2392"/>
                    <a:pt x="708" y="1474"/>
                  </a:cubicBezTo>
                  <a:cubicBezTo>
                    <a:pt x="504" y="1015"/>
                    <a:pt x="329" y="644"/>
                    <a:pt x="206" y="390"/>
                  </a:cubicBezTo>
                  <a:cubicBezTo>
                    <a:pt x="145" y="272"/>
                    <a:pt x="97" y="176"/>
                    <a:pt x="58" y="101"/>
                  </a:cubicBezTo>
                  <a:cubicBezTo>
                    <a:pt x="23" y="36"/>
                    <a:pt x="6" y="1"/>
                    <a:pt x="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8;p26">
              <a:extLst>
                <a:ext uri="{FF2B5EF4-FFF2-40B4-BE49-F238E27FC236}">
                  <a16:creationId xmlns:a16="http://schemas.microsoft.com/office/drawing/2014/main" id="{89A0DA12-3123-41B9-8D6D-7EF8EF3C87E0}"/>
                </a:ext>
              </a:extLst>
            </p:cNvPr>
            <p:cNvSpPr/>
            <p:nvPr/>
          </p:nvSpPr>
          <p:spPr>
            <a:xfrm>
              <a:off x="8057610" y="3961942"/>
              <a:ext cx="474920" cy="163732"/>
            </a:xfrm>
            <a:custGeom>
              <a:avLst/>
              <a:gdLst/>
              <a:ahLst/>
              <a:cxnLst/>
              <a:rect l="l" t="t" r="r" b="b"/>
              <a:pathLst>
                <a:path w="10825" h="3732" extrusionOk="0">
                  <a:moveTo>
                    <a:pt x="10825" y="0"/>
                  </a:moveTo>
                  <a:cubicBezTo>
                    <a:pt x="10820" y="0"/>
                    <a:pt x="10782" y="8"/>
                    <a:pt x="10707" y="26"/>
                  </a:cubicBezTo>
                  <a:cubicBezTo>
                    <a:pt x="10628" y="53"/>
                    <a:pt x="10519" y="83"/>
                    <a:pt x="10388" y="123"/>
                  </a:cubicBezTo>
                  <a:cubicBezTo>
                    <a:pt x="10112" y="206"/>
                    <a:pt x="9711" y="333"/>
                    <a:pt x="9217" y="490"/>
                  </a:cubicBezTo>
                  <a:cubicBezTo>
                    <a:pt x="8234" y="813"/>
                    <a:pt x="6883" y="1285"/>
                    <a:pt x="5397" y="1822"/>
                  </a:cubicBezTo>
                  <a:cubicBezTo>
                    <a:pt x="3912" y="2360"/>
                    <a:pt x="2565" y="2840"/>
                    <a:pt x="1586" y="3177"/>
                  </a:cubicBezTo>
                  <a:cubicBezTo>
                    <a:pt x="1106" y="3343"/>
                    <a:pt x="713" y="3479"/>
                    <a:pt x="424" y="3575"/>
                  </a:cubicBezTo>
                  <a:cubicBezTo>
                    <a:pt x="297" y="3623"/>
                    <a:pt x="193" y="3657"/>
                    <a:pt x="110" y="3684"/>
                  </a:cubicBezTo>
                  <a:cubicBezTo>
                    <a:pt x="39" y="3710"/>
                    <a:pt x="1" y="3728"/>
                    <a:pt x="5" y="3732"/>
                  </a:cubicBezTo>
                  <a:cubicBezTo>
                    <a:pt x="5" y="3732"/>
                    <a:pt x="44" y="3723"/>
                    <a:pt x="118" y="3706"/>
                  </a:cubicBezTo>
                  <a:cubicBezTo>
                    <a:pt x="201" y="3679"/>
                    <a:pt x="306" y="3649"/>
                    <a:pt x="437" y="3610"/>
                  </a:cubicBezTo>
                  <a:cubicBezTo>
                    <a:pt x="717" y="3532"/>
                    <a:pt x="1114" y="3405"/>
                    <a:pt x="1608" y="3243"/>
                  </a:cubicBezTo>
                  <a:cubicBezTo>
                    <a:pt x="2591" y="2919"/>
                    <a:pt x="3942" y="2447"/>
                    <a:pt x="5428" y="1910"/>
                  </a:cubicBezTo>
                  <a:cubicBezTo>
                    <a:pt x="6913" y="1372"/>
                    <a:pt x="8260" y="892"/>
                    <a:pt x="9239" y="555"/>
                  </a:cubicBezTo>
                  <a:cubicBezTo>
                    <a:pt x="9723" y="389"/>
                    <a:pt x="10117" y="254"/>
                    <a:pt x="10401" y="157"/>
                  </a:cubicBezTo>
                  <a:cubicBezTo>
                    <a:pt x="10528" y="113"/>
                    <a:pt x="10633" y="75"/>
                    <a:pt x="10716" y="48"/>
                  </a:cubicBezTo>
                  <a:cubicBezTo>
                    <a:pt x="10786" y="22"/>
                    <a:pt x="10825" y="4"/>
                    <a:pt x="1082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79;p26">
            <a:extLst>
              <a:ext uri="{FF2B5EF4-FFF2-40B4-BE49-F238E27FC236}">
                <a16:creationId xmlns:a16="http://schemas.microsoft.com/office/drawing/2014/main" id="{330B126D-4114-4707-AF97-70986819106E}"/>
              </a:ext>
            </a:extLst>
          </p:cNvPr>
          <p:cNvSpPr/>
          <p:nvPr/>
        </p:nvSpPr>
        <p:spPr>
          <a:xfrm>
            <a:off x="10191763" y="4420987"/>
            <a:ext cx="5958719" cy="5089"/>
          </a:xfrm>
          <a:custGeom>
            <a:avLst/>
            <a:gdLst/>
            <a:ahLst/>
            <a:cxnLst/>
            <a:rect l="l" t="t" r="r" b="b"/>
            <a:pathLst>
              <a:path w="135819" h="116" extrusionOk="0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rgbClr val="43434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180;p26">
            <a:extLst>
              <a:ext uri="{FF2B5EF4-FFF2-40B4-BE49-F238E27FC236}">
                <a16:creationId xmlns:a16="http://schemas.microsoft.com/office/drawing/2014/main" id="{3D846467-415E-4D47-B0CB-57A48A0E44E6}"/>
              </a:ext>
            </a:extLst>
          </p:cNvPr>
          <p:cNvGrpSpPr/>
          <p:nvPr/>
        </p:nvGrpSpPr>
        <p:grpSpPr>
          <a:xfrm>
            <a:off x="7247794" y="7927494"/>
            <a:ext cx="224798" cy="301308"/>
            <a:chOff x="3429656" y="3785314"/>
            <a:chExt cx="576962" cy="773332"/>
          </a:xfrm>
        </p:grpSpPr>
        <p:sp>
          <p:nvSpPr>
            <p:cNvPr id="50" name="Google Shape;181;p26">
              <a:extLst>
                <a:ext uri="{FF2B5EF4-FFF2-40B4-BE49-F238E27FC236}">
                  <a16:creationId xmlns:a16="http://schemas.microsoft.com/office/drawing/2014/main" id="{28FC94D3-D5A0-4A13-9D5E-B023CBD30C83}"/>
                </a:ext>
              </a:extLst>
            </p:cNvPr>
            <p:cNvSpPr/>
            <p:nvPr/>
          </p:nvSpPr>
          <p:spPr>
            <a:xfrm>
              <a:off x="3429656" y="4237325"/>
              <a:ext cx="230725" cy="140304"/>
            </a:xfrm>
            <a:custGeom>
              <a:avLst/>
              <a:gdLst/>
              <a:ahLst/>
              <a:cxnLst/>
              <a:rect l="l" t="t" r="r" b="b"/>
              <a:pathLst>
                <a:path w="5259" h="3198" extrusionOk="0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2;p26">
              <a:extLst>
                <a:ext uri="{FF2B5EF4-FFF2-40B4-BE49-F238E27FC236}">
                  <a16:creationId xmlns:a16="http://schemas.microsoft.com/office/drawing/2014/main" id="{B2639420-D18F-476B-89C3-859998150FC2}"/>
                </a:ext>
              </a:extLst>
            </p:cNvPr>
            <p:cNvSpPr/>
            <p:nvPr/>
          </p:nvSpPr>
          <p:spPr>
            <a:xfrm>
              <a:off x="3554866" y="3785314"/>
              <a:ext cx="162065" cy="334616"/>
            </a:xfrm>
            <a:custGeom>
              <a:avLst/>
              <a:gdLst/>
              <a:ahLst/>
              <a:cxnLst/>
              <a:rect l="l" t="t" r="r" b="b"/>
              <a:pathLst>
                <a:path w="3694" h="7627" extrusionOk="0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3;p26">
              <a:extLst>
                <a:ext uri="{FF2B5EF4-FFF2-40B4-BE49-F238E27FC236}">
                  <a16:creationId xmlns:a16="http://schemas.microsoft.com/office/drawing/2014/main" id="{092B5566-96A0-4D99-8732-8EA7325680CC}"/>
                </a:ext>
              </a:extLst>
            </p:cNvPr>
            <p:cNvSpPr/>
            <p:nvPr/>
          </p:nvSpPr>
          <p:spPr>
            <a:xfrm>
              <a:off x="3727853" y="3883016"/>
              <a:ext cx="278766" cy="276572"/>
            </a:xfrm>
            <a:custGeom>
              <a:avLst/>
              <a:gdLst/>
              <a:ahLst/>
              <a:cxnLst/>
              <a:rect l="l" t="t" r="r" b="b"/>
              <a:pathLst>
                <a:path w="6354" h="6304" extrusionOk="0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4;p26">
              <a:extLst>
                <a:ext uri="{FF2B5EF4-FFF2-40B4-BE49-F238E27FC236}">
                  <a16:creationId xmlns:a16="http://schemas.microsoft.com/office/drawing/2014/main" id="{19AB5F83-853E-4943-A8A4-6C75698BB1E3}"/>
                </a:ext>
              </a:extLst>
            </p:cNvPr>
            <p:cNvSpPr/>
            <p:nvPr/>
          </p:nvSpPr>
          <p:spPr>
            <a:xfrm>
              <a:off x="3539555" y="4279398"/>
              <a:ext cx="159169" cy="279248"/>
            </a:xfrm>
            <a:custGeom>
              <a:avLst/>
              <a:gdLst/>
              <a:ahLst/>
              <a:cxnLst/>
              <a:rect l="l" t="t" r="r" b="b"/>
              <a:pathLst>
                <a:path w="3628" h="6365" extrusionOk="0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5;p26">
              <a:extLst>
                <a:ext uri="{FF2B5EF4-FFF2-40B4-BE49-F238E27FC236}">
                  <a16:creationId xmlns:a16="http://schemas.microsoft.com/office/drawing/2014/main" id="{DDAD6F84-17EB-4796-813F-D5750AAFABF9}"/>
                </a:ext>
              </a:extLst>
            </p:cNvPr>
            <p:cNvSpPr/>
            <p:nvPr/>
          </p:nvSpPr>
          <p:spPr>
            <a:xfrm>
              <a:off x="3625017" y="3907278"/>
              <a:ext cx="73881" cy="622375"/>
            </a:xfrm>
            <a:custGeom>
              <a:avLst/>
              <a:gdLst/>
              <a:ahLst/>
              <a:cxnLst/>
              <a:rect l="l" t="t" r="r" b="b"/>
              <a:pathLst>
                <a:path w="1684" h="14186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6;p26">
              <a:extLst>
                <a:ext uri="{FF2B5EF4-FFF2-40B4-BE49-F238E27FC236}">
                  <a16:creationId xmlns:a16="http://schemas.microsoft.com/office/drawing/2014/main" id="{854ED27C-16EC-4AE5-A2D6-E4FA56983351}"/>
                </a:ext>
              </a:extLst>
            </p:cNvPr>
            <p:cNvSpPr/>
            <p:nvPr/>
          </p:nvSpPr>
          <p:spPr>
            <a:xfrm>
              <a:off x="3694861" y="3953650"/>
              <a:ext cx="204183" cy="424379"/>
            </a:xfrm>
            <a:custGeom>
              <a:avLst/>
              <a:gdLst/>
              <a:ahLst/>
              <a:cxnLst/>
              <a:rect l="l" t="t" r="r" b="b"/>
              <a:pathLst>
                <a:path w="4654" h="9673" extrusionOk="0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187;p26">
            <a:extLst>
              <a:ext uri="{FF2B5EF4-FFF2-40B4-BE49-F238E27FC236}">
                <a16:creationId xmlns:a16="http://schemas.microsoft.com/office/drawing/2014/main" id="{995C7030-7C9A-4204-BC4B-1112E7203565}"/>
              </a:ext>
            </a:extLst>
          </p:cNvPr>
          <p:cNvSpPr/>
          <p:nvPr/>
        </p:nvSpPr>
        <p:spPr>
          <a:xfrm>
            <a:off x="-1810467" y="2001724"/>
            <a:ext cx="46096" cy="45719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88;p26">
            <a:extLst>
              <a:ext uri="{FF2B5EF4-FFF2-40B4-BE49-F238E27FC236}">
                <a16:creationId xmlns:a16="http://schemas.microsoft.com/office/drawing/2014/main" id="{A0A02D78-9C53-43C1-8BA8-BD26C06ECF05}"/>
              </a:ext>
            </a:extLst>
          </p:cNvPr>
          <p:cNvSpPr/>
          <p:nvPr/>
        </p:nvSpPr>
        <p:spPr>
          <a:xfrm>
            <a:off x="-946193" y="2330324"/>
            <a:ext cx="45719" cy="45719"/>
          </a:xfrm>
          <a:custGeom>
            <a:avLst/>
            <a:gdLst/>
            <a:ahLst/>
            <a:cxnLst/>
            <a:rect l="l" t="t" r="r" b="b"/>
            <a:pathLst>
              <a:path w="491" h="491" extrusionOk="0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89;p26">
            <a:extLst>
              <a:ext uri="{FF2B5EF4-FFF2-40B4-BE49-F238E27FC236}">
                <a16:creationId xmlns:a16="http://schemas.microsoft.com/office/drawing/2014/main" id="{74D26465-1B76-46C4-81D2-F7C7E276306C}"/>
              </a:ext>
            </a:extLst>
          </p:cNvPr>
          <p:cNvSpPr/>
          <p:nvPr/>
        </p:nvSpPr>
        <p:spPr>
          <a:xfrm>
            <a:off x="-1103385" y="3893651"/>
            <a:ext cx="202134" cy="45719"/>
          </a:xfrm>
          <a:custGeom>
            <a:avLst/>
            <a:gdLst/>
            <a:ahLst/>
            <a:cxnLst/>
            <a:rect l="l" t="t" r="r" b="b"/>
            <a:pathLst>
              <a:path w="1574" h="356" extrusionOk="0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90;p26">
            <a:extLst>
              <a:ext uri="{FF2B5EF4-FFF2-40B4-BE49-F238E27FC236}">
                <a16:creationId xmlns:a16="http://schemas.microsoft.com/office/drawing/2014/main" id="{679A32B4-06BA-41B2-B842-3BF343E4AD5E}"/>
              </a:ext>
            </a:extLst>
          </p:cNvPr>
          <p:cNvSpPr/>
          <p:nvPr/>
        </p:nvSpPr>
        <p:spPr>
          <a:xfrm>
            <a:off x="-862968" y="3893651"/>
            <a:ext cx="202649" cy="45719"/>
          </a:xfrm>
          <a:custGeom>
            <a:avLst/>
            <a:gdLst/>
            <a:ahLst/>
            <a:cxnLst/>
            <a:rect l="l" t="t" r="r" b="b"/>
            <a:pathLst>
              <a:path w="1578" h="356" extrusionOk="0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191;p26">
            <a:extLst>
              <a:ext uri="{FF2B5EF4-FFF2-40B4-BE49-F238E27FC236}">
                <a16:creationId xmlns:a16="http://schemas.microsoft.com/office/drawing/2014/main" id="{B1D64AC2-B5A4-4F76-92BB-E0C28364B05F}"/>
              </a:ext>
            </a:extLst>
          </p:cNvPr>
          <p:cNvSpPr/>
          <p:nvPr/>
        </p:nvSpPr>
        <p:spPr>
          <a:xfrm>
            <a:off x="-622375" y="3893651"/>
            <a:ext cx="202778" cy="457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92;p26">
            <a:extLst>
              <a:ext uri="{FF2B5EF4-FFF2-40B4-BE49-F238E27FC236}">
                <a16:creationId xmlns:a16="http://schemas.microsoft.com/office/drawing/2014/main" id="{0C1E29E7-24BB-4B5A-8E50-52ACD7C5E4D2}"/>
              </a:ext>
            </a:extLst>
          </p:cNvPr>
          <p:cNvSpPr/>
          <p:nvPr/>
        </p:nvSpPr>
        <p:spPr>
          <a:xfrm>
            <a:off x="-381738" y="3893651"/>
            <a:ext cx="202778" cy="457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93;p26">
            <a:extLst>
              <a:ext uri="{FF2B5EF4-FFF2-40B4-BE49-F238E27FC236}">
                <a16:creationId xmlns:a16="http://schemas.microsoft.com/office/drawing/2014/main" id="{E6B2352D-D4BF-4BEB-B940-44D6232031E9}"/>
              </a:ext>
            </a:extLst>
          </p:cNvPr>
          <p:cNvSpPr/>
          <p:nvPr/>
        </p:nvSpPr>
        <p:spPr>
          <a:xfrm>
            <a:off x="-949088" y="3165729"/>
            <a:ext cx="47778" cy="45719"/>
          </a:xfrm>
          <a:custGeom>
            <a:avLst/>
            <a:gdLst/>
            <a:ahLst/>
            <a:cxnLst/>
            <a:rect l="l" t="t" r="r" b="b"/>
            <a:pathLst>
              <a:path w="557" h="533" extrusionOk="0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94;p26">
            <a:extLst>
              <a:ext uri="{FF2B5EF4-FFF2-40B4-BE49-F238E27FC236}">
                <a16:creationId xmlns:a16="http://schemas.microsoft.com/office/drawing/2014/main" id="{FD788F85-513E-4512-8CA8-ECB1DBB80C7E}"/>
              </a:ext>
            </a:extLst>
          </p:cNvPr>
          <p:cNvSpPr/>
          <p:nvPr/>
        </p:nvSpPr>
        <p:spPr>
          <a:xfrm>
            <a:off x="-1775835" y="2801723"/>
            <a:ext cx="628631" cy="569575"/>
          </a:xfrm>
          <a:custGeom>
            <a:avLst/>
            <a:gdLst/>
            <a:ahLst/>
            <a:cxnLst/>
            <a:rect l="l" t="t" r="r" b="b"/>
            <a:pathLst>
              <a:path w="35998" h="15301" extrusionOk="0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95;p26">
            <a:extLst>
              <a:ext uri="{FF2B5EF4-FFF2-40B4-BE49-F238E27FC236}">
                <a16:creationId xmlns:a16="http://schemas.microsoft.com/office/drawing/2014/main" id="{1BE41BF7-16F0-4AB5-B4FF-45DC9A975A46}"/>
              </a:ext>
            </a:extLst>
          </p:cNvPr>
          <p:cNvSpPr/>
          <p:nvPr/>
        </p:nvSpPr>
        <p:spPr>
          <a:xfrm>
            <a:off x="-663571" y="3114313"/>
            <a:ext cx="47249" cy="45719"/>
          </a:xfrm>
          <a:custGeom>
            <a:avLst/>
            <a:gdLst/>
            <a:ahLst/>
            <a:cxnLst/>
            <a:rect l="l" t="t" r="r" b="b"/>
            <a:pathLst>
              <a:path w="556" h="538" extrusionOk="0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196;p26">
            <a:extLst>
              <a:ext uri="{FF2B5EF4-FFF2-40B4-BE49-F238E27FC236}">
                <a16:creationId xmlns:a16="http://schemas.microsoft.com/office/drawing/2014/main" id="{A8EB9BBF-951D-4C5D-A1BD-5A274EB66AB1}"/>
              </a:ext>
            </a:extLst>
          </p:cNvPr>
          <p:cNvGrpSpPr/>
          <p:nvPr/>
        </p:nvGrpSpPr>
        <p:grpSpPr>
          <a:xfrm>
            <a:off x="-1706929" y="2891708"/>
            <a:ext cx="548471" cy="501114"/>
            <a:chOff x="6117656" y="2752309"/>
            <a:chExt cx="1407691" cy="1286147"/>
          </a:xfrm>
        </p:grpSpPr>
        <p:sp>
          <p:nvSpPr>
            <p:cNvPr id="66" name="Google Shape;197;p26">
              <a:extLst>
                <a:ext uri="{FF2B5EF4-FFF2-40B4-BE49-F238E27FC236}">
                  <a16:creationId xmlns:a16="http://schemas.microsoft.com/office/drawing/2014/main" id="{2B546F6D-E6C4-4BBA-9AD9-F08127F5A3BE}"/>
                </a:ext>
              </a:extLst>
            </p:cNvPr>
            <p:cNvSpPr/>
            <p:nvPr/>
          </p:nvSpPr>
          <p:spPr>
            <a:xfrm>
              <a:off x="6117656" y="3670896"/>
              <a:ext cx="54095" cy="15750"/>
            </a:xfrm>
            <a:custGeom>
              <a:avLst/>
              <a:gdLst/>
              <a:ahLst/>
              <a:cxnLst/>
              <a:rect l="l" t="t" r="r" b="b"/>
              <a:pathLst>
                <a:path w="1233" h="359" extrusionOk="0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98;p26">
              <a:extLst>
                <a:ext uri="{FF2B5EF4-FFF2-40B4-BE49-F238E27FC236}">
                  <a16:creationId xmlns:a16="http://schemas.microsoft.com/office/drawing/2014/main" id="{2A994F1D-D8A5-4AE3-8119-772ED251F3D5}"/>
                </a:ext>
              </a:extLst>
            </p:cNvPr>
            <p:cNvSpPr/>
            <p:nvPr/>
          </p:nvSpPr>
          <p:spPr>
            <a:xfrm>
              <a:off x="6239970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99;p26">
              <a:extLst>
                <a:ext uri="{FF2B5EF4-FFF2-40B4-BE49-F238E27FC236}">
                  <a16:creationId xmlns:a16="http://schemas.microsoft.com/office/drawing/2014/main" id="{31517787-9B74-453E-A97D-5E08E4552C20}"/>
                </a:ext>
              </a:extLst>
            </p:cNvPr>
            <p:cNvSpPr/>
            <p:nvPr/>
          </p:nvSpPr>
          <p:spPr>
            <a:xfrm>
              <a:off x="6480563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0;p26">
              <a:extLst>
                <a:ext uri="{FF2B5EF4-FFF2-40B4-BE49-F238E27FC236}">
                  <a16:creationId xmlns:a16="http://schemas.microsoft.com/office/drawing/2014/main" id="{9FFB54DC-1727-4794-8046-3547330FFE6A}"/>
                </a:ext>
              </a:extLst>
            </p:cNvPr>
            <p:cNvSpPr/>
            <p:nvPr/>
          </p:nvSpPr>
          <p:spPr>
            <a:xfrm>
              <a:off x="6117656" y="3463032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1;p26">
              <a:extLst>
                <a:ext uri="{FF2B5EF4-FFF2-40B4-BE49-F238E27FC236}">
                  <a16:creationId xmlns:a16="http://schemas.microsoft.com/office/drawing/2014/main" id="{DC7F5BB5-2B8F-4D02-AAB3-399838DF9F44}"/>
                </a:ext>
              </a:extLst>
            </p:cNvPr>
            <p:cNvSpPr/>
            <p:nvPr/>
          </p:nvSpPr>
          <p:spPr>
            <a:xfrm>
              <a:off x="6117656" y="3071564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2;p26">
              <a:extLst>
                <a:ext uri="{FF2B5EF4-FFF2-40B4-BE49-F238E27FC236}">
                  <a16:creationId xmlns:a16="http://schemas.microsoft.com/office/drawing/2014/main" id="{0CCF116E-8BCD-43A7-88F5-446B2A6DEC0C}"/>
                </a:ext>
              </a:extLst>
            </p:cNvPr>
            <p:cNvSpPr/>
            <p:nvPr/>
          </p:nvSpPr>
          <p:spPr>
            <a:xfrm>
              <a:off x="6117656" y="2874843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3;p26">
              <a:extLst>
                <a:ext uri="{FF2B5EF4-FFF2-40B4-BE49-F238E27FC236}">
                  <a16:creationId xmlns:a16="http://schemas.microsoft.com/office/drawing/2014/main" id="{12AF9F40-4ADF-4D48-85F8-89B9432FBA02}"/>
                </a:ext>
              </a:extLst>
            </p:cNvPr>
            <p:cNvSpPr/>
            <p:nvPr/>
          </p:nvSpPr>
          <p:spPr>
            <a:xfrm>
              <a:off x="6120332" y="3267276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4;p26">
              <a:extLst>
                <a:ext uri="{FF2B5EF4-FFF2-40B4-BE49-F238E27FC236}">
                  <a16:creationId xmlns:a16="http://schemas.microsoft.com/office/drawing/2014/main" id="{564415C4-FBA2-4BD9-9C2C-FA37F5B2A870}"/>
                </a:ext>
              </a:extLst>
            </p:cNvPr>
            <p:cNvSpPr/>
            <p:nvPr/>
          </p:nvSpPr>
          <p:spPr>
            <a:xfrm>
              <a:off x="6197415" y="2752309"/>
              <a:ext cx="1312797" cy="936853"/>
            </a:xfrm>
            <a:custGeom>
              <a:avLst/>
              <a:gdLst/>
              <a:ahLst/>
              <a:cxnLst/>
              <a:rect l="l" t="t" r="r" b="b"/>
              <a:pathLst>
                <a:path w="29923" h="21354" extrusionOk="0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5;p26">
              <a:extLst>
                <a:ext uri="{FF2B5EF4-FFF2-40B4-BE49-F238E27FC236}">
                  <a16:creationId xmlns:a16="http://schemas.microsoft.com/office/drawing/2014/main" id="{4815B36C-653A-4CB2-ADC7-DFD6A2C96E3B}"/>
                </a:ext>
              </a:extLst>
            </p:cNvPr>
            <p:cNvSpPr/>
            <p:nvPr/>
          </p:nvSpPr>
          <p:spPr>
            <a:xfrm>
              <a:off x="6267425" y="3272494"/>
              <a:ext cx="1244945" cy="5177"/>
            </a:xfrm>
            <a:custGeom>
              <a:avLst/>
              <a:gdLst/>
              <a:ahLst/>
              <a:cxnLst/>
              <a:rect l="l" t="t" r="r" b="b"/>
              <a:pathLst>
                <a:path w="29018" h="118" extrusionOk="0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6;p26">
              <a:extLst>
                <a:ext uri="{FF2B5EF4-FFF2-40B4-BE49-F238E27FC236}">
                  <a16:creationId xmlns:a16="http://schemas.microsoft.com/office/drawing/2014/main" id="{4483D62C-A96C-47D3-BF88-1895BB9CD97F}"/>
                </a:ext>
              </a:extLst>
            </p:cNvPr>
            <p:cNvSpPr/>
            <p:nvPr/>
          </p:nvSpPr>
          <p:spPr>
            <a:xfrm>
              <a:off x="6267425" y="307669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07;p26">
              <a:extLst>
                <a:ext uri="{FF2B5EF4-FFF2-40B4-BE49-F238E27FC236}">
                  <a16:creationId xmlns:a16="http://schemas.microsoft.com/office/drawing/2014/main" id="{59C17A14-7B88-4EAA-AE7A-C5DDFD2FB8E6}"/>
                </a:ext>
              </a:extLst>
            </p:cNvPr>
            <p:cNvSpPr/>
            <p:nvPr/>
          </p:nvSpPr>
          <p:spPr>
            <a:xfrm>
              <a:off x="6267425" y="287997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08;p26">
              <a:extLst>
                <a:ext uri="{FF2B5EF4-FFF2-40B4-BE49-F238E27FC236}">
                  <a16:creationId xmlns:a16="http://schemas.microsoft.com/office/drawing/2014/main" id="{357BD93F-24B3-49B6-BC60-3AE1964866E1}"/>
                </a:ext>
              </a:extLst>
            </p:cNvPr>
            <p:cNvSpPr/>
            <p:nvPr/>
          </p:nvSpPr>
          <p:spPr>
            <a:xfrm>
              <a:off x="6267425" y="3468249"/>
              <a:ext cx="1244945" cy="5001"/>
            </a:xfrm>
            <a:custGeom>
              <a:avLst/>
              <a:gdLst/>
              <a:ahLst/>
              <a:cxnLst/>
              <a:rect l="l" t="t" r="r" b="b"/>
              <a:pathLst>
                <a:path w="29018" h="114" extrusionOk="0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09;p26">
              <a:extLst>
                <a:ext uri="{FF2B5EF4-FFF2-40B4-BE49-F238E27FC236}">
                  <a16:creationId xmlns:a16="http://schemas.microsoft.com/office/drawing/2014/main" id="{2C6BD712-446E-4F6A-BA93-50EF6CA9964E}"/>
                </a:ext>
              </a:extLst>
            </p:cNvPr>
            <p:cNvSpPr/>
            <p:nvPr/>
          </p:nvSpPr>
          <p:spPr>
            <a:xfrm>
              <a:off x="6265284" y="2766699"/>
              <a:ext cx="1244926" cy="877801"/>
            </a:xfrm>
            <a:custGeom>
              <a:avLst/>
              <a:gdLst/>
              <a:ahLst/>
              <a:cxnLst/>
              <a:rect l="l" t="t" r="r" b="b"/>
              <a:pathLst>
                <a:path w="28376" h="20008" extrusionOk="0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0;p26">
              <a:extLst>
                <a:ext uri="{FF2B5EF4-FFF2-40B4-BE49-F238E27FC236}">
                  <a16:creationId xmlns:a16="http://schemas.microsoft.com/office/drawing/2014/main" id="{10D83081-5F14-44A9-BD11-D7FF18851B9A}"/>
                </a:ext>
              </a:extLst>
            </p:cNvPr>
            <p:cNvSpPr/>
            <p:nvPr/>
          </p:nvSpPr>
          <p:spPr>
            <a:xfrm>
              <a:off x="6265284" y="2819433"/>
              <a:ext cx="1260062" cy="709243"/>
            </a:xfrm>
            <a:custGeom>
              <a:avLst/>
              <a:gdLst/>
              <a:ahLst/>
              <a:cxnLst/>
              <a:rect l="l" t="t" r="r" b="b"/>
              <a:pathLst>
                <a:path w="28721" h="16166" extrusionOk="0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1;p26">
              <a:extLst>
                <a:ext uri="{FF2B5EF4-FFF2-40B4-BE49-F238E27FC236}">
                  <a16:creationId xmlns:a16="http://schemas.microsoft.com/office/drawing/2014/main" id="{D2401606-28D6-4DE6-AB6F-B63D28350E5B}"/>
                </a:ext>
              </a:extLst>
            </p:cNvPr>
            <p:cNvSpPr/>
            <p:nvPr/>
          </p:nvSpPr>
          <p:spPr>
            <a:xfrm>
              <a:off x="6508159" y="3234899"/>
              <a:ext cx="24569" cy="23603"/>
            </a:xfrm>
            <a:custGeom>
              <a:avLst/>
              <a:gdLst/>
              <a:ahLst/>
              <a:cxnLst/>
              <a:rect l="l" t="t" r="r" b="b"/>
              <a:pathLst>
                <a:path w="560" h="538" extrusionOk="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2;p26">
              <a:extLst>
                <a:ext uri="{FF2B5EF4-FFF2-40B4-BE49-F238E27FC236}">
                  <a16:creationId xmlns:a16="http://schemas.microsoft.com/office/drawing/2014/main" id="{DFA59BF9-61B3-4F16-918B-14651C063693}"/>
                </a:ext>
              </a:extLst>
            </p:cNvPr>
            <p:cNvSpPr/>
            <p:nvPr/>
          </p:nvSpPr>
          <p:spPr>
            <a:xfrm>
              <a:off x="6239970" y="3886175"/>
              <a:ext cx="157985" cy="152281"/>
            </a:xfrm>
            <a:custGeom>
              <a:avLst/>
              <a:gdLst/>
              <a:ahLst/>
              <a:cxnLst/>
              <a:rect l="l" t="t" r="r" b="b"/>
              <a:pathLst>
                <a:path w="3601" h="3471" extrusionOk="0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3;p26">
              <a:extLst>
                <a:ext uri="{FF2B5EF4-FFF2-40B4-BE49-F238E27FC236}">
                  <a16:creationId xmlns:a16="http://schemas.microsoft.com/office/drawing/2014/main" id="{65C899F3-0FB0-4326-9652-79B05A3ABDE2}"/>
                </a:ext>
              </a:extLst>
            </p:cNvPr>
            <p:cNvSpPr/>
            <p:nvPr/>
          </p:nvSpPr>
          <p:spPr>
            <a:xfrm>
              <a:off x="6515090" y="3911314"/>
              <a:ext cx="927816" cy="28605"/>
            </a:xfrm>
            <a:custGeom>
              <a:avLst/>
              <a:gdLst/>
              <a:ahLst/>
              <a:cxnLst/>
              <a:rect l="l" t="t" r="r" b="b"/>
              <a:pathLst>
                <a:path w="21148" h="652" extrusionOk="0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4;p26">
              <a:extLst>
                <a:ext uri="{FF2B5EF4-FFF2-40B4-BE49-F238E27FC236}">
                  <a16:creationId xmlns:a16="http://schemas.microsoft.com/office/drawing/2014/main" id="{90754C3B-4239-4A7E-9E91-1F76EDFF9822}"/>
                </a:ext>
              </a:extLst>
            </p:cNvPr>
            <p:cNvSpPr/>
            <p:nvPr/>
          </p:nvSpPr>
          <p:spPr>
            <a:xfrm>
              <a:off x="6515090" y="3982430"/>
              <a:ext cx="385244" cy="28649"/>
            </a:xfrm>
            <a:custGeom>
              <a:avLst/>
              <a:gdLst/>
              <a:ahLst/>
              <a:cxnLst/>
              <a:rect l="l" t="t" r="r" b="b"/>
              <a:pathLst>
                <a:path w="8781" h="653" extrusionOk="0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215;p26">
            <a:extLst>
              <a:ext uri="{FF2B5EF4-FFF2-40B4-BE49-F238E27FC236}">
                <a16:creationId xmlns:a16="http://schemas.microsoft.com/office/drawing/2014/main" id="{6B6D5566-12CB-4450-90D2-E721B1A273F1}"/>
              </a:ext>
            </a:extLst>
          </p:cNvPr>
          <p:cNvGrpSpPr/>
          <p:nvPr/>
        </p:nvGrpSpPr>
        <p:grpSpPr>
          <a:xfrm>
            <a:off x="7258632" y="5815719"/>
            <a:ext cx="504394" cy="229712"/>
            <a:chOff x="3940094" y="1807838"/>
            <a:chExt cx="1294564" cy="589573"/>
          </a:xfrm>
        </p:grpSpPr>
        <p:grpSp>
          <p:nvGrpSpPr>
            <p:cNvPr id="85" name="Google Shape;216;p26">
              <a:extLst>
                <a:ext uri="{FF2B5EF4-FFF2-40B4-BE49-F238E27FC236}">
                  <a16:creationId xmlns:a16="http://schemas.microsoft.com/office/drawing/2014/main" id="{43F1AD5A-C9E2-4736-A8BA-649E1B398537}"/>
                </a:ext>
              </a:extLst>
            </p:cNvPr>
            <p:cNvGrpSpPr/>
            <p:nvPr/>
          </p:nvGrpSpPr>
          <p:grpSpPr>
            <a:xfrm>
              <a:off x="3940094" y="1807838"/>
              <a:ext cx="1294564" cy="589573"/>
              <a:chOff x="3543907" y="2562740"/>
              <a:chExt cx="1294564" cy="381675"/>
            </a:xfrm>
          </p:grpSpPr>
          <p:sp>
            <p:nvSpPr>
              <p:cNvPr id="92" name="Google Shape;217;p26">
                <a:extLst>
                  <a:ext uri="{FF2B5EF4-FFF2-40B4-BE49-F238E27FC236}">
                    <a16:creationId xmlns:a16="http://schemas.microsoft.com/office/drawing/2014/main" id="{2E994FA6-56B4-44EE-88DD-93269203A2CF}"/>
                  </a:ext>
                </a:extLst>
              </p:cNvPr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18;p26">
                <a:extLst>
                  <a:ext uri="{FF2B5EF4-FFF2-40B4-BE49-F238E27FC236}">
                    <a16:creationId xmlns:a16="http://schemas.microsoft.com/office/drawing/2014/main" id="{02CE4577-6E3D-4C9F-BD9C-FBA84600A304}"/>
                  </a:ext>
                </a:extLst>
              </p:cNvPr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D9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" name="Google Shape;219;p26">
              <a:extLst>
                <a:ext uri="{FF2B5EF4-FFF2-40B4-BE49-F238E27FC236}">
                  <a16:creationId xmlns:a16="http://schemas.microsoft.com/office/drawing/2014/main" id="{EC2A66BB-AC07-4780-9BCB-DF4A3316F9F6}"/>
                </a:ext>
              </a:extLst>
            </p:cNvPr>
            <p:cNvSpPr/>
            <p:nvPr/>
          </p:nvSpPr>
          <p:spPr>
            <a:xfrm>
              <a:off x="4099654" y="1961924"/>
              <a:ext cx="114112" cy="114156"/>
            </a:xfrm>
            <a:custGeom>
              <a:avLst/>
              <a:gdLst/>
              <a:ahLst/>
              <a:cxnLst/>
              <a:rect l="l" t="t" r="r" b="b"/>
              <a:pathLst>
                <a:path w="2601" h="2602" extrusionOk="0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0;p26">
              <a:extLst>
                <a:ext uri="{FF2B5EF4-FFF2-40B4-BE49-F238E27FC236}">
                  <a16:creationId xmlns:a16="http://schemas.microsoft.com/office/drawing/2014/main" id="{5DFB316B-7AFE-4BF1-BDE2-9278CC7D880E}"/>
                </a:ext>
              </a:extLst>
            </p:cNvPr>
            <p:cNvSpPr/>
            <p:nvPr/>
          </p:nvSpPr>
          <p:spPr>
            <a:xfrm>
              <a:off x="4270842" y="1979561"/>
              <a:ext cx="397704" cy="22112"/>
            </a:xfrm>
            <a:custGeom>
              <a:avLst/>
              <a:gdLst/>
              <a:ahLst/>
              <a:cxnLst/>
              <a:rect l="l" t="t" r="r" b="b"/>
              <a:pathLst>
                <a:path w="9065" h="504" extrusionOk="0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21;p26">
              <a:extLst>
                <a:ext uri="{FF2B5EF4-FFF2-40B4-BE49-F238E27FC236}">
                  <a16:creationId xmlns:a16="http://schemas.microsoft.com/office/drawing/2014/main" id="{A4042A5D-7034-4995-BE61-8CC6ABDCC771}"/>
                </a:ext>
              </a:extLst>
            </p:cNvPr>
            <p:cNvSpPr/>
            <p:nvPr/>
          </p:nvSpPr>
          <p:spPr>
            <a:xfrm>
              <a:off x="4270842" y="2029574"/>
              <a:ext cx="773516" cy="22331"/>
            </a:xfrm>
            <a:custGeom>
              <a:avLst/>
              <a:gdLst/>
              <a:ahLst/>
              <a:cxnLst/>
              <a:rect l="l" t="t" r="r" b="b"/>
              <a:pathLst>
                <a:path w="17631" h="509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2;p26">
              <a:extLst>
                <a:ext uri="{FF2B5EF4-FFF2-40B4-BE49-F238E27FC236}">
                  <a16:creationId xmlns:a16="http://schemas.microsoft.com/office/drawing/2014/main" id="{E8A34718-9150-4D8F-BDC3-E444E0355389}"/>
                </a:ext>
              </a:extLst>
            </p:cNvPr>
            <p:cNvSpPr/>
            <p:nvPr/>
          </p:nvSpPr>
          <p:spPr>
            <a:xfrm>
              <a:off x="4099654" y="2137367"/>
              <a:ext cx="114112" cy="114112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3;p26">
              <a:extLst>
                <a:ext uri="{FF2B5EF4-FFF2-40B4-BE49-F238E27FC236}">
                  <a16:creationId xmlns:a16="http://schemas.microsoft.com/office/drawing/2014/main" id="{814F81BA-9AE5-46B5-8DDC-3D8C16E65A11}"/>
                </a:ext>
              </a:extLst>
            </p:cNvPr>
            <p:cNvSpPr/>
            <p:nvPr/>
          </p:nvSpPr>
          <p:spPr>
            <a:xfrm>
              <a:off x="4270842" y="2154960"/>
              <a:ext cx="203086" cy="22156"/>
            </a:xfrm>
            <a:custGeom>
              <a:avLst/>
              <a:gdLst/>
              <a:ahLst/>
              <a:cxnLst/>
              <a:rect l="l" t="t" r="r" b="b"/>
              <a:pathLst>
                <a:path w="4629" h="505" extrusionOk="0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4;p26">
              <a:extLst>
                <a:ext uri="{FF2B5EF4-FFF2-40B4-BE49-F238E27FC236}">
                  <a16:creationId xmlns:a16="http://schemas.microsoft.com/office/drawing/2014/main" id="{85F0AF25-D5A1-4E95-81DD-63A21A6E2BE8}"/>
                </a:ext>
              </a:extLst>
            </p:cNvPr>
            <p:cNvSpPr/>
            <p:nvPr/>
          </p:nvSpPr>
          <p:spPr>
            <a:xfrm>
              <a:off x="4270842" y="2205018"/>
              <a:ext cx="773516" cy="22287"/>
            </a:xfrm>
            <a:custGeom>
              <a:avLst/>
              <a:gdLst/>
              <a:ahLst/>
              <a:cxnLst/>
              <a:rect l="l" t="t" r="r" b="b"/>
              <a:pathLst>
                <a:path w="17631" h="508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225;p26">
            <a:extLst>
              <a:ext uri="{FF2B5EF4-FFF2-40B4-BE49-F238E27FC236}">
                <a16:creationId xmlns:a16="http://schemas.microsoft.com/office/drawing/2014/main" id="{41A1F63A-01B2-46A2-B140-EC4B4CF6DACD}"/>
              </a:ext>
            </a:extLst>
          </p:cNvPr>
          <p:cNvGrpSpPr/>
          <p:nvPr/>
        </p:nvGrpSpPr>
        <p:grpSpPr>
          <a:xfrm>
            <a:off x="-1858242" y="1464501"/>
            <a:ext cx="353002" cy="53247"/>
            <a:chOff x="5966342" y="1378202"/>
            <a:chExt cx="906007" cy="136663"/>
          </a:xfrm>
        </p:grpSpPr>
        <p:sp>
          <p:nvSpPr>
            <p:cNvPr id="95" name="Google Shape;226;p26">
              <a:extLst>
                <a:ext uri="{FF2B5EF4-FFF2-40B4-BE49-F238E27FC236}">
                  <a16:creationId xmlns:a16="http://schemas.microsoft.com/office/drawing/2014/main" id="{F8441C3F-83A2-44C9-A77B-9DF52974BA2E}"/>
                </a:ext>
              </a:extLst>
            </p:cNvPr>
            <p:cNvSpPr/>
            <p:nvPr/>
          </p:nvSpPr>
          <p:spPr>
            <a:xfrm>
              <a:off x="5966342" y="1378202"/>
              <a:ext cx="153861" cy="136663"/>
            </a:xfrm>
            <a:custGeom>
              <a:avLst/>
              <a:gdLst/>
              <a:ahLst/>
              <a:cxnLst/>
              <a:rect l="l" t="t" r="r" b="b"/>
              <a:pathLst>
                <a:path w="3507" h="3115" extrusionOk="0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7;p26">
              <a:extLst>
                <a:ext uri="{FF2B5EF4-FFF2-40B4-BE49-F238E27FC236}">
                  <a16:creationId xmlns:a16="http://schemas.microsoft.com/office/drawing/2014/main" id="{9A16E362-12E0-44CD-BF9F-7FF74BCC8F85}"/>
                </a:ext>
              </a:extLst>
            </p:cNvPr>
            <p:cNvSpPr/>
            <p:nvPr/>
          </p:nvSpPr>
          <p:spPr>
            <a:xfrm>
              <a:off x="6003940" y="1423214"/>
              <a:ext cx="78839" cy="50146"/>
            </a:xfrm>
            <a:custGeom>
              <a:avLst/>
              <a:gdLst/>
              <a:ahLst/>
              <a:cxnLst/>
              <a:rect l="l" t="t" r="r" b="b"/>
              <a:pathLst>
                <a:path w="1797" h="1143" extrusionOk="0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8;p26">
              <a:extLst>
                <a:ext uri="{FF2B5EF4-FFF2-40B4-BE49-F238E27FC236}">
                  <a16:creationId xmlns:a16="http://schemas.microsoft.com/office/drawing/2014/main" id="{1A868671-891A-43E0-8745-A77EA8B67CE5}"/>
                </a:ext>
              </a:extLst>
            </p:cNvPr>
            <p:cNvSpPr/>
            <p:nvPr/>
          </p:nvSpPr>
          <p:spPr>
            <a:xfrm>
              <a:off x="6235364" y="1411237"/>
              <a:ext cx="636985" cy="5177"/>
            </a:xfrm>
            <a:custGeom>
              <a:avLst/>
              <a:gdLst/>
              <a:ahLst/>
              <a:cxnLst/>
              <a:rect l="l" t="t" r="r" b="b"/>
              <a:pathLst>
                <a:path w="14519" h="118" extrusionOk="0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9;p26">
              <a:extLst>
                <a:ext uri="{FF2B5EF4-FFF2-40B4-BE49-F238E27FC236}">
                  <a16:creationId xmlns:a16="http://schemas.microsoft.com/office/drawing/2014/main" id="{42EA2B37-B717-4DED-8768-2B32A2EB1DD9}"/>
                </a:ext>
              </a:extLst>
            </p:cNvPr>
            <p:cNvSpPr/>
            <p:nvPr/>
          </p:nvSpPr>
          <p:spPr>
            <a:xfrm>
              <a:off x="6242822" y="1473535"/>
              <a:ext cx="368178" cy="5001"/>
            </a:xfrm>
            <a:custGeom>
              <a:avLst/>
              <a:gdLst/>
              <a:ahLst/>
              <a:cxnLst/>
              <a:rect l="l" t="t" r="r" b="b"/>
              <a:pathLst>
                <a:path w="8392" h="114" extrusionOk="0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230;p26">
            <a:extLst>
              <a:ext uri="{FF2B5EF4-FFF2-40B4-BE49-F238E27FC236}">
                <a16:creationId xmlns:a16="http://schemas.microsoft.com/office/drawing/2014/main" id="{C6ECCA66-479C-44A4-A25B-ADDB3EDE6CBF}"/>
              </a:ext>
            </a:extLst>
          </p:cNvPr>
          <p:cNvGrpSpPr/>
          <p:nvPr/>
        </p:nvGrpSpPr>
        <p:grpSpPr>
          <a:xfrm>
            <a:off x="9913011" y="552793"/>
            <a:ext cx="193570" cy="184134"/>
            <a:chOff x="7814487" y="2708836"/>
            <a:chExt cx="496812" cy="472595"/>
          </a:xfrm>
        </p:grpSpPr>
        <p:sp>
          <p:nvSpPr>
            <p:cNvPr id="100" name="Google Shape;231;p26">
              <a:extLst>
                <a:ext uri="{FF2B5EF4-FFF2-40B4-BE49-F238E27FC236}">
                  <a16:creationId xmlns:a16="http://schemas.microsoft.com/office/drawing/2014/main" id="{92F18241-22EA-4726-B53D-4F12B8E0C23E}"/>
                </a:ext>
              </a:extLst>
            </p:cNvPr>
            <p:cNvSpPr/>
            <p:nvPr/>
          </p:nvSpPr>
          <p:spPr>
            <a:xfrm>
              <a:off x="7814487" y="2708836"/>
              <a:ext cx="496812" cy="472595"/>
            </a:xfrm>
            <a:custGeom>
              <a:avLst/>
              <a:gdLst/>
              <a:ahLst/>
              <a:cxnLst/>
              <a:rect l="l" t="t" r="r" b="b"/>
              <a:pathLst>
                <a:path w="11324" h="10772" extrusionOk="0">
                  <a:moveTo>
                    <a:pt x="5922" y="1"/>
                  </a:moveTo>
                  <a:cubicBezTo>
                    <a:pt x="5106" y="1"/>
                    <a:pt x="4261" y="192"/>
                    <a:pt x="3483" y="573"/>
                  </a:cubicBezTo>
                  <a:cubicBezTo>
                    <a:pt x="2399" y="1115"/>
                    <a:pt x="1473" y="2063"/>
                    <a:pt x="957" y="3243"/>
                  </a:cubicBezTo>
                  <a:cubicBezTo>
                    <a:pt x="555" y="4152"/>
                    <a:pt x="442" y="5153"/>
                    <a:pt x="555" y="6088"/>
                  </a:cubicBezTo>
                  <a:cubicBezTo>
                    <a:pt x="621" y="6556"/>
                    <a:pt x="743" y="7006"/>
                    <a:pt x="910" y="7430"/>
                  </a:cubicBezTo>
                  <a:cubicBezTo>
                    <a:pt x="1077" y="7838"/>
                    <a:pt x="1295" y="8215"/>
                    <a:pt x="1542" y="8563"/>
                  </a:cubicBezTo>
                  <a:lnTo>
                    <a:pt x="1542" y="8563"/>
                  </a:lnTo>
                  <a:cubicBezTo>
                    <a:pt x="1044" y="9137"/>
                    <a:pt x="560" y="9694"/>
                    <a:pt x="101" y="10223"/>
                  </a:cubicBezTo>
                  <a:lnTo>
                    <a:pt x="0" y="10336"/>
                  </a:lnTo>
                  <a:lnTo>
                    <a:pt x="0" y="10336"/>
                  </a:lnTo>
                  <a:lnTo>
                    <a:pt x="153" y="10306"/>
                  </a:lnTo>
                  <a:cubicBezTo>
                    <a:pt x="1085" y="10128"/>
                    <a:pt x="1978" y="9954"/>
                    <a:pt x="2797" y="9798"/>
                  </a:cubicBezTo>
                  <a:lnTo>
                    <a:pt x="2797" y="9798"/>
                  </a:lnTo>
                  <a:cubicBezTo>
                    <a:pt x="3776" y="10473"/>
                    <a:pt x="4868" y="10768"/>
                    <a:pt x="5822" y="10768"/>
                  </a:cubicBezTo>
                  <a:cubicBezTo>
                    <a:pt x="5831" y="10768"/>
                    <a:pt x="5839" y="10768"/>
                    <a:pt x="5847" y="10768"/>
                  </a:cubicBezTo>
                  <a:cubicBezTo>
                    <a:pt x="5892" y="10770"/>
                    <a:pt x="5938" y="10771"/>
                    <a:pt x="5984" y="10771"/>
                  </a:cubicBezTo>
                  <a:cubicBezTo>
                    <a:pt x="6057" y="10771"/>
                    <a:pt x="6131" y="10768"/>
                    <a:pt x="6201" y="10760"/>
                  </a:cubicBezTo>
                  <a:cubicBezTo>
                    <a:pt x="6319" y="10751"/>
                    <a:pt x="6433" y="10747"/>
                    <a:pt x="6547" y="10734"/>
                  </a:cubicBezTo>
                  <a:cubicBezTo>
                    <a:pt x="6769" y="10695"/>
                    <a:pt x="6983" y="10673"/>
                    <a:pt x="7185" y="10611"/>
                  </a:cubicBezTo>
                  <a:cubicBezTo>
                    <a:pt x="7285" y="10585"/>
                    <a:pt x="7386" y="10558"/>
                    <a:pt x="7481" y="10532"/>
                  </a:cubicBezTo>
                  <a:cubicBezTo>
                    <a:pt x="7574" y="10498"/>
                    <a:pt x="7665" y="10467"/>
                    <a:pt x="7757" y="10432"/>
                  </a:cubicBezTo>
                  <a:cubicBezTo>
                    <a:pt x="7941" y="10375"/>
                    <a:pt x="8098" y="10288"/>
                    <a:pt x="8256" y="10217"/>
                  </a:cubicBezTo>
                  <a:cubicBezTo>
                    <a:pt x="8875" y="9912"/>
                    <a:pt x="9287" y="9558"/>
                    <a:pt x="9557" y="9313"/>
                  </a:cubicBezTo>
                  <a:cubicBezTo>
                    <a:pt x="9688" y="9186"/>
                    <a:pt x="9776" y="9077"/>
                    <a:pt x="9841" y="9011"/>
                  </a:cubicBezTo>
                  <a:cubicBezTo>
                    <a:pt x="9907" y="8942"/>
                    <a:pt x="9934" y="8902"/>
                    <a:pt x="9934" y="8902"/>
                  </a:cubicBezTo>
                  <a:lnTo>
                    <a:pt x="9934" y="8902"/>
                  </a:lnTo>
                  <a:cubicBezTo>
                    <a:pt x="9934" y="8902"/>
                    <a:pt x="9898" y="8933"/>
                    <a:pt x="9833" y="8999"/>
                  </a:cubicBezTo>
                  <a:cubicBezTo>
                    <a:pt x="9763" y="9064"/>
                    <a:pt x="9671" y="9169"/>
                    <a:pt x="9536" y="9291"/>
                  </a:cubicBezTo>
                  <a:cubicBezTo>
                    <a:pt x="9265" y="9527"/>
                    <a:pt x="8849" y="9872"/>
                    <a:pt x="8234" y="10170"/>
                  </a:cubicBezTo>
                  <a:cubicBezTo>
                    <a:pt x="8076" y="10240"/>
                    <a:pt x="7915" y="10322"/>
                    <a:pt x="7735" y="10375"/>
                  </a:cubicBezTo>
                  <a:cubicBezTo>
                    <a:pt x="7648" y="10406"/>
                    <a:pt x="7556" y="10441"/>
                    <a:pt x="7465" y="10471"/>
                  </a:cubicBezTo>
                  <a:cubicBezTo>
                    <a:pt x="7368" y="10498"/>
                    <a:pt x="7268" y="10520"/>
                    <a:pt x="7171" y="10546"/>
                  </a:cubicBezTo>
                  <a:cubicBezTo>
                    <a:pt x="6971" y="10602"/>
                    <a:pt x="6757" y="10624"/>
                    <a:pt x="6538" y="10663"/>
                  </a:cubicBezTo>
                  <a:cubicBezTo>
                    <a:pt x="6428" y="10673"/>
                    <a:pt x="6315" y="10677"/>
                    <a:pt x="6197" y="10685"/>
                  </a:cubicBezTo>
                  <a:cubicBezTo>
                    <a:pt x="6135" y="10693"/>
                    <a:pt x="6071" y="10696"/>
                    <a:pt x="6008" y="10696"/>
                  </a:cubicBezTo>
                  <a:cubicBezTo>
                    <a:pt x="5954" y="10696"/>
                    <a:pt x="5901" y="10694"/>
                    <a:pt x="5847" y="10689"/>
                  </a:cubicBezTo>
                  <a:cubicBezTo>
                    <a:pt x="4895" y="10689"/>
                    <a:pt x="3806" y="10388"/>
                    <a:pt x="2836" y="9707"/>
                  </a:cubicBezTo>
                  <a:lnTo>
                    <a:pt x="2818" y="9693"/>
                  </a:lnTo>
                  <a:lnTo>
                    <a:pt x="2802" y="9698"/>
                  </a:lnTo>
                  <a:cubicBezTo>
                    <a:pt x="2019" y="9847"/>
                    <a:pt x="1171" y="10008"/>
                    <a:pt x="281" y="10176"/>
                  </a:cubicBezTo>
                  <a:lnTo>
                    <a:pt x="281" y="10176"/>
                  </a:lnTo>
                  <a:cubicBezTo>
                    <a:pt x="720" y="9676"/>
                    <a:pt x="1181" y="9146"/>
                    <a:pt x="1652" y="8605"/>
                  </a:cubicBezTo>
                  <a:lnTo>
                    <a:pt x="1682" y="8571"/>
                  </a:lnTo>
                  <a:lnTo>
                    <a:pt x="1656" y="8535"/>
                  </a:lnTo>
                  <a:cubicBezTo>
                    <a:pt x="1408" y="8182"/>
                    <a:pt x="1184" y="7801"/>
                    <a:pt x="1014" y="7391"/>
                  </a:cubicBezTo>
                  <a:cubicBezTo>
                    <a:pt x="852" y="6971"/>
                    <a:pt x="734" y="6530"/>
                    <a:pt x="668" y="6070"/>
                  </a:cubicBezTo>
                  <a:cubicBezTo>
                    <a:pt x="559" y="5157"/>
                    <a:pt x="668" y="4178"/>
                    <a:pt x="1067" y="3291"/>
                  </a:cubicBezTo>
                  <a:cubicBezTo>
                    <a:pt x="1569" y="2137"/>
                    <a:pt x="2478" y="1207"/>
                    <a:pt x="3536" y="673"/>
                  </a:cubicBezTo>
                  <a:cubicBezTo>
                    <a:pt x="4296" y="301"/>
                    <a:pt x="5124" y="110"/>
                    <a:pt x="5925" y="110"/>
                  </a:cubicBezTo>
                  <a:cubicBezTo>
                    <a:pt x="6244" y="110"/>
                    <a:pt x="6558" y="140"/>
                    <a:pt x="6862" y="201"/>
                  </a:cubicBezTo>
                  <a:cubicBezTo>
                    <a:pt x="7394" y="302"/>
                    <a:pt x="7910" y="463"/>
                    <a:pt x="8360" y="713"/>
                  </a:cubicBezTo>
                  <a:cubicBezTo>
                    <a:pt x="8815" y="957"/>
                    <a:pt x="9230" y="1246"/>
                    <a:pt x="9575" y="1591"/>
                  </a:cubicBezTo>
                  <a:cubicBezTo>
                    <a:pt x="10287" y="2256"/>
                    <a:pt x="10733" y="3077"/>
                    <a:pt x="10973" y="3864"/>
                  </a:cubicBezTo>
                  <a:cubicBezTo>
                    <a:pt x="11223" y="4654"/>
                    <a:pt x="11253" y="5419"/>
                    <a:pt x="11170" y="6070"/>
                  </a:cubicBezTo>
                  <a:cubicBezTo>
                    <a:pt x="11096" y="6726"/>
                    <a:pt x="10894" y="7264"/>
                    <a:pt x="10702" y="7683"/>
                  </a:cubicBezTo>
                  <a:cubicBezTo>
                    <a:pt x="10650" y="7788"/>
                    <a:pt x="10602" y="7889"/>
                    <a:pt x="10559" y="7980"/>
                  </a:cubicBezTo>
                  <a:cubicBezTo>
                    <a:pt x="10511" y="8067"/>
                    <a:pt x="10454" y="8151"/>
                    <a:pt x="10410" y="8225"/>
                  </a:cubicBezTo>
                  <a:cubicBezTo>
                    <a:pt x="10318" y="8378"/>
                    <a:pt x="10235" y="8509"/>
                    <a:pt x="10156" y="8601"/>
                  </a:cubicBezTo>
                  <a:cubicBezTo>
                    <a:pt x="10087" y="8697"/>
                    <a:pt x="10029" y="8771"/>
                    <a:pt x="9990" y="8824"/>
                  </a:cubicBezTo>
                  <a:cubicBezTo>
                    <a:pt x="9950" y="8876"/>
                    <a:pt x="9934" y="8902"/>
                    <a:pt x="9934" y="8902"/>
                  </a:cubicBezTo>
                  <a:cubicBezTo>
                    <a:pt x="9938" y="8902"/>
                    <a:pt x="9960" y="8880"/>
                    <a:pt x="9999" y="8833"/>
                  </a:cubicBezTo>
                  <a:cubicBezTo>
                    <a:pt x="10043" y="8781"/>
                    <a:pt x="10099" y="8706"/>
                    <a:pt x="10174" y="8614"/>
                  </a:cubicBezTo>
                  <a:cubicBezTo>
                    <a:pt x="10257" y="8523"/>
                    <a:pt x="10344" y="8396"/>
                    <a:pt x="10436" y="8243"/>
                  </a:cubicBezTo>
                  <a:cubicBezTo>
                    <a:pt x="10484" y="8168"/>
                    <a:pt x="10541" y="8089"/>
                    <a:pt x="10593" y="7998"/>
                  </a:cubicBezTo>
                  <a:cubicBezTo>
                    <a:pt x="10642" y="7906"/>
                    <a:pt x="10690" y="7810"/>
                    <a:pt x="10742" y="7706"/>
                  </a:cubicBezTo>
                  <a:cubicBezTo>
                    <a:pt x="10943" y="7286"/>
                    <a:pt x="11152" y="6744"/>
                    <a:pt x="11235" y="6080"/>
                  </a:cubicBezTo>
                  <a:cubicBezTo>
                    <a:pt x="11323" y="5419"/>
                    <a:pt x="11297" y="4646"/>
                    <a:pt x="11057" y="3842"/>
                  </a:cubicBezTo>
                  <a:cubicBezTo>
                    <a:pt x="10816" y="3038"/>
                    <a:pt x="10362" y="2203"/>
                    <a:pt x="9645" y="1522"/>
                  </a:cubicBezTo>
                  <a:cubicBezTo>
                    <a:pt x="9295" y="1171"/>
                    <a:pt x="8871" y="870"/>
                    <a:pt x="8409" y="626"/>
                  </a:cubicBezTo>
                  <a:cubicBezTo>
                    <a:pt x="7949" y="368"/>
                    <a:pt x="7425" y="197"/>
                    <a:pt x="6878" y="92"/>
                  </a:cubicBezTo>
                  <a:cubicBezTo>
                    <a:pt x="6568" y="31"/>
                    <a:pt x="6247" y="1"/>
                    <a:pt x="5922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32;p26">
              <a:extLst>
                <a:ext uri="{FF2B5EF4-FFF2-40B4-BE49-F238E27FC236}">
                  <a16:creationId xmlns:a16="http://schemas.microsoft.com/office/drawing/2014/main" id="{83AF6734-F05E-41CB-97D9-A1FE002BE098}"/>
                </a:ext>
              </a:extLst>
            </p:cNvPr>
            <p:cNvSpPr/>
            <p:nvPr/>
          </p:nvSpPr>
          <p:spPr>
            <a:xfrm>
              <a:off x="7997564" y="2870459"/>
              <a:ext cx="149956" cy="166277"/>
            </a:xfrm>
            <a:custGeom>
              <a:avLst/>
              <a:gdLst/>
              <a:ahLst/>
              <a:cxnLst/>
              <a:rect l="l" t="t" r="r" b="b"/>
              <a:pathLst>
                <a:path w="3418" h="3790" extrusionOk="0">
                  <a:moveTo>
                    <a:pt x="0" y="0"/>
                  </a:moveTo>
                  <a:lnTo>
                    <a:pt x="192" y="927"/>
                  </a:lnTo>
                  <a:lnTo>
                    <a:pt x="385" y="1858"/>
                  </a:lnTo>
                  <a:lnTo>
                    <a:pt x="874" y="1420"/>
                  </a:lnTo>
                  <a:lnTo>
                    <a:pt x="2981" y="3790"/>
                  </a:lnTo>
                  <a:lnTo>
                    <a:pt x="3418" y="3401"/>
                  </a:lnTo>
                  <a:lnTo>
                    <a:pt x="1312" y="1032"/>
                  </a:lnTo>
                  <a:lnTo>
                    <a:pt x="1801" y="595"/>
                  </a:lnTo>
                  <a:lnTo>
                    <a:pt x="90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233;p26">
            <a:extLst>
              <a:ext uri="{FF2B5EF4-FFF2-40B4-BE49-F238E27FC236}">
                <a16:creationId xmlns:a16="http://schemas.microsoft.com/office/drawing/2014/main" id="{29A2D9BF-7AAE-490F-8713-D83EE25D795A}"/>
              </a:ext>
            </a:extLst>
          </p:cNvPr>
          <p:cNvGrpSpPr/>
          <p:nvPr/>
        </p:nvGrpSpPr>
        <p:grpSpPr>
          <a:xfrm>
            <a:off x="9610649" y="-777844"/>
            <a:ext cx="432377" cy="390726"/>
            <a:chOff x="7739700" y="1512500"/>
            <a:chExt cx="1109728" cy="1002828"/>
          </a:xfrm>
        </p:grpSpPr>
        <p:sp>
          <p:nvSpPr>
            <p:cNvPr id="103" name="Google Shape;234;p26">
              <a:extLst>
                <a:ext uri="{FF2B5EF4-FFF2-40B4-BE49-F238E27FC236}">
                  <a16:creationId xmlns:a16="http://schemas.microsoft.com/office/drawing/2014/main" id="{76E3A6A8-4A5A-4357-A32D-BF0015D65F3B}"/>
                </a:ext>
              </a:extLst>
            </p:cNvPr>
            <p:cNvSpPr/>
            <p:nvPr/>
          </p:nvSpPr>
          <p:spPr>
            <a:xfrm>
              <a:off x="7739700" y="1512500"/>
              <a:ext cx="1109728" cy="1002828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235;p26">
              <a:extLst>
                <a:ext uri="{FF2B5EF4-FFF2-40B4-BE49-F238E27FC236}">
                  <a16:creationId xmlns:a16="http://schemas.microsoft.com/office/drawing/2014/main" id="{C7850A5F-F67D-447F-96B5-E3BE06D98194}"/>
                </a:ext>
              </a:extLst>
            </p:cNvPr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105" name="Google Shape;236;p26">
                <a:extLst>
                  <a:ext uri="{FF2B5EF4-FFF2-40B4-BE49-F238E27FC236}">
                    <a16:creationId xmlns:a16="http://schemas.microsoft.com/office/drawing/2014/main" id="{24530A78-33E7-4CC6-8E73-7A449F71F06C}"/>
                  </a:ext>
                </a:extLst>
              </p:cNvPr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86" extrusionOk="0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37;p26">
                <a:extLst>
                  <a:ext uri="{FF2B5EF4-FFF2-40B4-BE49-F238E27FC236}">
                    <a16:creationId xmlns:a16="http://schemas.microsoft.com/office/drawing/2014/main" id="{98A84FF7-CB71-42E5-8648-9442DC5CDF25}"/>
                  </a:ext>
                </a:extLst>
              </p:cNvPr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4940" extrusionOk="0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38;p26">
                <a:extLst>
                  <a:ext uri="{FF2B5EF4-FFF2-40B4-BE49-F238E27FC236}">
                    <a16:creationId xmlns:a16="http://schemas.microsoft.com/office/drawing/2014/main" id="{A9C9D2D3-2AAF-467C-B2A6-9CF2F4A610CB}"/>
                  </a:ext>
                </a:extLst>
              </p:cNvPr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39;p26">
                <a:extLst>
                  <a:ext uri="{FF2B5EF4-FFF2-40B4-BE49-F238E27FC236}">
                    <a16:creationId xmlns:a16="http://schemas.microsoft.com/office/drawing/2014/main" id="{BA894CA8-68E1-40BC-87FC-BB4AA3947408}"/>
                  </a:ext>
                </a:extLst>
              </p:cNvPr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0;p26">
                <a:extLst>
                  <a:ext uri="{FF2B5EF4-FFF2-40B4-BE49-F238E27FC236}">
                    <a16:creationId xmlns:a16="http://schemas.microsoft.com/office/drawing/2014/main" id="{EFA95328-DBBF-4866-ABC0-518272E08456}"/>
                  </a:ext>
                </a:extLst>
              </p:cNvPr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1;p26">
                <a:extLst>
                  <a:ext uri="{FF2B5EF4-FFF2-40B4-BE49-F238E27FC236}">
                    <a16:creationId xmlns:a16="http://schemas.microsoft.com/office/drawing/2014/main" id="{D11AE56E-FB51-4B4A-BF80-457B7DD0CB9B}"/>
                  </a:ext>
                </a:extLst>
              </p:cNvPr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966" extrusionOk="0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;p26">
                <a:extLst>
                  <a:ext uri="{FF2B5EF4-FFF2-40B4-BE49-F238E27FC236}">
                    <a16:creationId xmlns:a16="http://schemas.microsoft.com/office/drawing/2014/main" id="{2EC12A38-F866-4581-AE7C-92467DE0B8EC}"/>
                  </a:ext>
                </a:extLst>
              </p:cNvPr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3;p26">
                <a:extLst>
                  <a:ext uri="{FF2B5EF4-FFF2-40B4-BE49-F238E27FC236}">
                    <a16:creationId xmlns:a16="http://schemas.microsoft.com/office/drawing/2014/main" id="{2E29DBDD-47D1-48F9-9F4F-B1A5674D9BD8}"/>
                  </a:ext>
                </a:extLst>
              </p:cNvPr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584" extrusionOk="0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4;p26">
                <a:extLst>
                  <a:ext uri="{FF2B5EF4-FFF2-40B4-BE49-F238E27FC236}">
                    <a16:creationId xmlns:a16="http://schemas.microsoft.com/office/drawing/2014/main" id="{584987B9-0608-4E1E-83C3-7A55E3CED6D5}"/>
                  </a:ext>
                </a:extLst>
              </p:cNvPr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18" extrusionOk="0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5;p26">
                <a:extLst>
                  <a:ext uri="{FF2B5EF4-FFF2-40B4-BE49-F238E27FC236}">
                    <a16:creationId xmlns:a16="http://schemas.microsoft.com/office/drawing/2014/main" id="{F6BC7613-D1D8-4871-8070-8B800FFF1B36}"/>
                  </a:ext>
                </a:extLst>
              </p:cNvPr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1" extrusionOk="0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6;p26">
                <a:extLst>
                  <a:ext uri="{FF2B5EF4-FFF2-40B4-BE49-F238E27FC236}">
                    <a16:creationId xmlns:a16="http://schemas.microsoft.com/office/drawing/2014/main" id="{9016AD0E-8819-45DD-90A5-06762C8E78A8}"/>
                  </a:ext>
                </a:extLst>
              </p:cNvPr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2" extrusionOk="0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7;p26">
                <a:extLst>
                  <a:ext uri="{FF2B5EF4-FFF2-40B4-BE49-F238E27FC236}">
                    <a16:creationId xmlns:a16="http://schemas.microsoft.com/office/drawing/2014/main" id="{0A96BA32-5AE0-4C5F-8B54-176B8EB54E22}"/>
                  </a:ext>
                </a:extLst>
              </p:cNvPr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8;p26">
                <a:extLst>
                  <a:ext uri="{FF2B5EF4-FFF2-40B4-BE49-F238E27FC236}">
                    <a16:creationId xmlns:a16="http://schemas.microsoft.com/office/drawing/2014/main" id="{C016C4A8-D2C2-45B6-BD93-75F4335F4248}"/>
                  </a:ext>
                </a:extLst>
              </p:cNvPr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9;p26">
                <a:extLst>
                  <a:ext uri="{FF2B5EF4-FFF2-40B4-BE49-F238E27FC236}">
                    <a16:creationId xmlns:a16="http://schemas.microsoft.com/office/drawing/2014/main" id="{2CFEBC36-9EFF-4912-813D-1B3C55A02F40}"/>
                  </a:ext>
                </a:extLst>
              </p:cNvPr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72" extrusionOk="0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50;p26">
                <a:extLst>
                  <a:ext uri="{FF2B5EF4-FFF2-40B4-BE49-F238E27FC236}">
                    <a16:creationId xmlns:a16="http://schemas.microsoft.com/office/drawing/2014/main" id="{7A10D7ED-A98B-4D7E-B3F4-23DA5C4E4D6F}"/>
                  </a:ext>
                </a:extLst>
              </p:cNvPr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51;p26">
                <a:extLst>
                  <a:ext uri="{FF2B5EF4-FFF2-40B4-BE49-F238E27FC236}">
                    <a16:creationId xmlns:a16="http://schemas.microsoft.com/office/drawing/2014/main" id="{EAF83C15-EC02-4E20-82AD-9DE7086CDD04}"/>
                  </a:ext>
                </a:extLst>
              </p:cNvPr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" name="Google Shape;252;p26">
            <a:extLst>
              <a:ext uri="{FF2B5EF4-FFF2-40B4-BE49-F238E27FC236}">
                <a16:creationId xmlns:a16="http://schemas.microsoft.com/office/drawing/2014/main" id="{AB721182-90CC-42F3-8010-A7FAF103DC4E}"/>
              </a:ext>
            </a:extLst>
          </p:cNvPr>
          <p:cNvGrpSpPr/>
          <p:nvPr/>
        </p:nvGrpSpPr>
        <p:grpSpPr>
          <a:xfrm flipH="1">
            <a:off x="-1568821" y="1844670"/>
            <a:ext cx="592535" cy="1080579"/>
            <a:chOff x="-823767" y="1667843"/>
            <a:chExt cx="1580203" cy="2881743"/>
          </a:xfrm>
        </p:grpSpPr>
        <p:sp>
          <p:nvSpPr>
            <p:cNvPr id="122" name="Google Shape;253;p26">
              <a:extLst>
                <a:ext uri="{FF2B5EF4-FFF2-40B4-BE49-F238E27FC236}">
                  <a16:creationId xmlns:a16="http://schemas.microsoft.com/office/drawing/2014/main" id="{854A1148-C6E1-4C15-96EF-45DA370F4797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54;p26">
              <a:extLst>
                <a:ext uri="{FF2B5EF4-FFF2-40B4-BE49-F238E27FC236}">
                  <a16:creationId xmlns:a16="http://schemas.microsoft.com/office/drawing/2014/main" id="{EAF7AD79-2E9A-46E6-90E2-2744633D7092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55;p26">
              <a:extLst>
                <a:ext uri="{FF2B5EF4-FFF2-40B4-BE49-F238E27FC236}">
                  <a16:creationId xmlns:a16="http://schemas.microsoft.com/office/drawing/2014/main" id="{4599FAA3-A10D-458B-9C8C-5B34C8FA9301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56;p26">
              <a:extLst>
                <a:ext uri="{FF2B5EF4-FFF2-40B4-BE49-F238E27FC236}">
                  <a16:creationId xmlns:a16="http://schemas.microsoft.com/office/drawing/2014/main" id="{CE4C8ABA-3059-46F2-9756-B438B7D14D20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57;p26">
              <a:extLst>
                <a:ext uri="{FF2B5EF4-FFF2-40B4-BE49-F238E27FC236}">
                  <a16:creationId xmlns:a16="http://schemas.microsoft.com/office/drawing/2014/main" id="{C75EF976-C2E6-417F-A0AC-49522E656203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58;p26">
              <a:extLst>
                <a:ext uri="{FF2B5EF4-FFF2-40B4-BE49-F238E27FC236}">
                  <a16:creationId xmlns:a16="http://schemas.microsoft.com/office/drawing/2014/main" id="{3D4AF743-E2FE-48DA-B308-6C57D022CE8D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59;p26">
              <a:extLst>
                <a:ext uri="{FF2B5EF4-FFF2-40B4-BE49-F238E27FC236}">
                  <a16:creationId xmlns:a16="http://schemas.microsoft.com/office/drawing/2014/main" id="{7C5B1C3C-EB5F-4113-9209-5634BE6D8822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0;p26">
              <a:extLst>
                <a:ext uri="{FF2B5EF4-FFF2-40B4-BE49-F238E27FC236}">
                  <a16:creationId xmlns:a16="http://schemas.microsoft.com/office/drawing/2014/main" id="{7B4C1ED5-E749-4070-B641-56DC20F4F494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1;p26">
              <a:extLst>
                <a:ext uri="{FF2B5EF4-FFF2-40B4-BE49-F238E27FC236}">
                  <a16:creationId xmlns:a16="http://schemas.microsoft.com/office/drawing/2014/main" id="{B957904A-9004-44A5-912D-12C0A9BAF1D0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62;p26">
              <a:extLst>
                <a:ext uri="{FF2B5EF4-FFF2-40B4-BE49-F238E27FC236}">
                  <a16:creationId xmlns:a16="http://schemas.microsoft.com/office/drawing/2014/main" id="{F90771F4-38AA-4DD9-94F0-49376E630B1E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63;p26">
              <a:extLst>
                <a:ext uri="{FF2B5EF4-FFF2-40B4-BE49-F238E27FC236}">
                  <a16:creationId xmlns:a16="http://schemas.microsoft.com/office/drawing/2014/main" id="{8A25FEF1-EBC7-4BE2-A9C6-5BACDAC37BF4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64;p26">
              <a:extLst>
                <a:ext uri="{FF2B5EF4-FFF2-40B4-BE49-F238E27FC236}">
                  <a16:creationId xmlns:a16="http://schemas.microsoft.com/office/drawing/2014/main" id="{812B4090-83ED-4F5B-934F-EA35C896441C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65;p26">
              <a:extLst>
                <a:ext uri="{FF2B5EF4-FFF2-40B4-BE49-F238E27FC236}">
                  <a16:creationId xmlns:a16="http://schemas.microsoft.com/office/drawing/2014/main" id="{4AE0EB75-378F-4C30-9A1F-C4A21DE86DF5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66;p26">
              <a:extLst>
                <a:ext uri="{FF2B5EF4-FFF2-40B4-BE49-F238E27FC236}">
                  <a16:creationId xmlns:a16="http://schemas.microsoft.com/office/drawing/2014/main" id="{070E3323-1839-4A7A-964F-B8A559E7B856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67;p26">
              <a:extLst>
                <a:ext uri="{FF2B5EF4-FFF2-40B4-BE49-F238E27FC236}">
                  <a16:creationId xmlns:a16="http://schemas.microsoft.com/office/drawing/2014/main" id="{1283BBE0-AB60-4E89-ADE3-00635C1AC410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68;p26">
              <a:extLst>
                <a:ext uri="{FF2B5EF4-FFF2-40B4-BE49-F238E27FC236}">
                  <a16:creationId xmlns:a16="http://schemas.microsoft.com/office/drawing/2014/main" id="{0674D27B-3930-4FEE-9B62-E6EA24D53D4B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69;p26">
              <a:extLst>
                <a:ext uri="{FF2B5EF4-FFF2-40B4-BE49-F238E27FC236}">
                  <a16:creationId xmlns:a16="http://schemas.microsoft.com/office/drawing/2014/main" id="{B0C77A24-9817-4120-9768-2D7918C41ACD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0;p26">
              <a:extLst>
                <a:ext uri="{FF2B5EF4-FFF2-40B4-BE49-F238E27FC236}">
                  <a16:creationId xmlns:a16="http://schemas.microsoft.com/office/drawing/2014/main" id="{D9544E7F-6EFF-4781-8832-449BC497D829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1;p26">
              <a:extLst>
                <a:ext uri="{FF2B5EF4-FFF2-40B4-BE49-F238E27FC236}">
                  <a16:creationId xmlns:a16="http://schemas.microsoft.com/office/drawing/2014/main" id="{4FB5B8F7-7895-448B-B851-11B4A7C7E89C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72;p26">
              <a:extLst>
                <a:ext uri="{FF2B5EF4-FFF2-40B4-BE49-F238E27FC236}">
                  <a16:creationId xmlns:a16="http://schemas.microsoft.com/office/drawing/2014/main" id="{ECAB96A0-0611-4CF4-BE7B-A5251019ED2B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73;p26">
              <a:extLst>
                <a:ext uri="{FF2B5EF4-FFF2-40B4-BE49-F238E27FC236}">
                  <a16:creationId xmlns:a16="http://schemas.microsoft.com/office/drawing/2014/main" id="{8ECD7D3D-37F9-48B2-B3CC-E535A670E3DC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74;p26">
              <a:extLst>
                <a:ext uri="{FF2B5EF4-FFF2-40B4-BE49-F238E27FC236}">
                  <a16:creationId xmlns:a16="http://schemas.microsoft.com/office/drawing/2014/main" id="{E25C7767-B5BF-4837-B32A-E420B53C602E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75;p26">
              <a:extLst>
                <a:ext uri="{FF2B5EF4-FFF2-40B4-BE49-F238E27FC236}">
                  <a16:creationId xmlns:a16="http://schemas.microsoft.com/office/drawing/2014/main" id="{D00AB416-83A4-4D85-9986-8633B9F8620F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76;p26">
              <a:extLst>
                <a:ext uri="{FF2B5EF4-FFF2-40B4-BE49-F238E27FC236}">
                  <a16:creationId xmlns:a16="http://schemas.microsoft.com/office/drawing/2014/main" id="{71CD32F2-1939-4262-8902-347F80A8A6D9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77;p26">
              <a:extLst>
                <a:ext uri="{FF2B5EF4-FFF2-40B4-BE49-F238E27FC236}">
                  <a16:creationId xmlns:a16="http://schemas.microsoft.com/office/drawing/2014/main" id="{32BEF173-E688-433A-80FD-E0326DD06F31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78;p26">
              <a:extLst>
                <a:ext uri="{FF2B5EF4-FFF2-40B4-BE49-F238E27FC236}">
                  <a16:creationId xmlns:a16="http://schemas.microsoft.com/office/drawing/2014/main" id="{3C0077E9-87F2-4487-8CD1-724FD3B46B37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79;p26">
              <a:extLst>
                <a:ext uri="{FF2B5EF4-FFF2-40B4-BE49-F238E27FC236}">
                  <a16:creationId xmlns:a16="http://schemas.microsoft.com/office/drawing/2014/main" id="{67B54B88-EE10-4A01-8EE0-DB79FA937A7A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0;p26">
              <a:extLst>
                <a:ext uri="{FF2B5EF4-FFF2-40B4-BE49-F238E27FC236}">
                  <a16:creationId xmlns:a16="http://schemas.microsoft.com/office/drawing/2014/main" id="{D5B69B28-6C8B-4C1E-8E00-B963960B54FA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1;p26">
              <a:extLst>
                <a:ext uri="{FF2B5EF4-FFF2-40B4-BE49-F238E27FC236}">
                  <a16:creationId xmlns:a16="http://schemas.microsoft.com/office/drawing/2014/main" id="{47F5F7BF-C168-411B-AD18-501F779C3ECF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82;p26">
              <a:extLst>
                <a:ext uri="{FF2B5EF4-FFF2-40B4-BE49-F238E27FC236}">
                  <a16:creationId xmlns:a16="http://schemas.microsoft.com/office/drawing/2014/main" id="{06CB6CB6-CE26-4240-ABDC-8F4A15D53E18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83;p26">
              <a:extLst>
                <a:ext uri="{FF2B5EF4-FFF2-40B4-BE49-F238E27FC236}">
                  <a16:creationId xmlns:a16="http://schemas.microsoft.com/office/drawing/2014/main" id="{F86D3B1B-90A2-4F4D-B259-E5AEC8C406CD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84;p26">
              <a:extLst>
                <a:ext uri="{FF2B5EF4-FFF2-40B4-BE49-F238E27FC236}">
                  <a16:creationId xmlns:a16="http://schemas.microsoft.com/office/drawing/2014/main" id="{FEB9BAC3-DDE3-47F7-AE50-438A2C34BD6B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85;p26">
              <a:extLst>
                <a:ext uri="{FF2B5EF4-FFF2-40B4-BE49-F238E27FC236}">
                  <a16:creationId xmlns:a16="http://schemas.microsoft.com/office/drawing/2014/main" id="{69C7963E-0FFA-4396-98AC-FE04A9CC5E18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86;p26">
              <a:extLst>
                <a:ext uri="{FF2B5EF4-FFF2-40B4-BE49-F238E27FC236}">
                  <a16:creationId xmlns:a16="http://schemas.microsoft.com/office/drawing/2014/main" id="{368EEC61-0A17-4C38-AD82-4D9A92494C4E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87;p26">
              <a:extLst>
                <a:ext uri="{FF2B5EF4-FFF2-40B4-BE49-F238E27FC236}">
                  <a16:creationId xmlns:a16="http://schemas.microsoft.com/office/drawing/2014/main" id="{4A2275D9-B8E6-43E5-9FA1-1AE24925E3A7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88;p26">
              <a:extLst>
                <a:ext uri="{FF2B5EF4-FFF2-40B4-BE49-F238E27FC236}">
                  <a16:creationId xmlns:a16="http://schemas.microsoft.com/office/drawing/2014/main" id="{BF5B0F2A-D9FA-4D66-850C-3886017E3B11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89;p26">
              <a:extLst>
                <a:ext uri="{FF2B5EF4-FFF2-40B4-BE49-F238E27FC236}">
                  <a16:creationId xmlns:a16="http://schemas.microsoft.com/office/drawing/2014/main" id="{5BEAD5F5-5CDB-4CE9-B702-183D84C72661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90;p26">
              <a:extLst>
                <a:ext uri="{FF2B5EF4-FFF2-40B4-BE49-F238E27FC236}">
                  <a16:creationId xmlns:a16="http://schemas.microsoft.com/office/drawing/2014/main" id="{D738D19C-A49E-4907-A201-C31AA8084044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91;p26">
              <a:extLst>
                <a:ext uri="{FF2B5EF4-FFF2-40B4-BE49-F238E27FC236}">
                  <a16:creationId xmlns:a16="http://schemas.microsoft.com/office/drawing/2014/main" id="{14845703-0B86-4763-9F6E-8B478364C67B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92;p26">
              <a:extLst>
                <a:ext uri="{FF2B5EF4-FFF2-40B4-BE49-F238E27FC236}">
                  <a16:creationId xmlns:a16="http://schemas.microsoft.com/office/drawing/2014/main" id="{0536E2EC-85F7-499A-8DEA-70C7DC8FC784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93;p26">
              <a:extLst>
                <a:ext uri="{FF2B5EF4-FFF2-40B4-BE49-F238E27FC236}">
                  <a16:creationId xmlns:a16="http://schemas.microsoft.com/office/drawing/2014/main" id="{8DDB8240-DD3D-4DF5-AE58-D253740344E5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94;p26">
              <a:extLst>
                <a:ext uri="{FF2B5EF4-FFF2-40B4-BE49-F238E27FC236}">
                  <a16:creationId xmlns:a16="http://schemas.microsoft.com/office/drawing/2014/main" id="{44E529DD-F89B-41A1-9E75-D2F8396B11EE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95;p26">
              <a:extLst>
                <a:ext uri="{FF2B5EF4-FFF2-40B4-BE49-F238E27FC236}">
                  <a16:creationId xmlns:a16="http://schemas.microsoft.com/office/drawing/2014/main" id="{496797D6-9D34-4E03-B1AC-78307DABAAD7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96;p26">
              <a:extLst>
                <a:ext uri="{FF2B5EF4-FFF2-40B4-BE49-F238E27FC236}">
                  <a16:creationId xmlns:a16="http://schemas.microsoft.com/office/drawing/2014/main" id="{C554D7DC-AFB2-4E8F-9DB5-CC241DD5BA07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97;p26">
              <a:extLst>
                <a:ext uri="{FF2B5EF4-FFF2-40B4-BE49-F238E27FC236}">
                  <a16:creationId xmlns:a16="http://schemas.microsoft.com/office/drawing/2014/main" id="{10D7E969-81E3-41CD-98CF-8A3E54FAC53C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98;p26">
              <a:extLst>
                <a:ext uri="{FF2B5EF4-FFF2-40B4-BE49-F238E27FC236}">
                  <a16:creationId xmlns:a16="http://schemas.microsoft.com/office/drawing/2014/main" id="{1D8ECEB7-E78D-4986-831C-1C704B077E99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99;p26">
              <a:extLst>
                <a:ext uri="{FF2B5EF4-FFF2-40B4-BE49-F238E27FC236}">
                  <a16:creationId xmlns:a16="http://schemas.microsoft.com/office/drawing/2014/main" id="{8708BAA3-EC34-4099-B0A2-B394407DEE70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00;p26">
              <a:extLst>
                <a:ext uri="{FF2B5EF4-FFF2-40B4-BE49-F238E27FC236}">
                  <a16:creationId xmlns:a16="http://schemas.microsoft.com/office/drawing/2014/main" id="{6E0437FD-0C4D-4C6B-B362-B2D8B4C6837E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1;p26">
              <a:extLst>
                <a:ext uri="{FF2B5EF4-FFF2-40B4-BE49-F238E27FC236}">
                  <a16:creationId xmlns:a16="http://schemas.microsoft.com/office/drawing/2014/main" id="{55A08B49-3A4D-4E6C-A027-78018BD6D41B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02;p26">
              <a:extLst>
                <a:ext uri="{FF2B5EF4-FFF2-40B4-BE49-F238E27FC236}">
                  <a16:creationId xmlns:a16="http://schemas.microsoft.com/office/drawing/2014/main" id="{29801120-3D85-4457-B1AB-9DC3AE4025C8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03;p26">
              <a:extLst>
                <a:ext uri="{FF2B5EF4-FFF2-40B4-BE49-F238E27FC236}">
                  <a16:creationId xmlns:a16="http://schemas.microsoft.com/office/drawing/2014/main" id="{1D86CCE1-22EB-4ECA-9F12-7F750F90473D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04;p26">
              <a:extLst>
                <a:ext uri="{FF2B5EF4-FFF2-40B4-BE49-F238E27FC236}">
                  <a16:creationId xmlns:a16="http://schemas.microsoft.com/office/drawing/2014/main" id="{D4BA9AEE-D37C-45A7-B537-58CCAF350817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05;p26">
              <a:extLst>
                <a:ext uri="{FF2B5EF4-FFF2-40B4-BE49-F238E27FC236}">
                  <a16:creationId xmlns:a16="http://schemas.microsoft.com/office/drawing/2014/main" id="{AE6C9431-6DCE-44DC-B375-57253467E1C4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06;p26">
              <a:extLst>
                <a:ext uri="{FF2B5EF4-FFF2-40B4-BE49-F238E27FC236}">
                  <a16:creationId xmlns:a16="http://schemas.microsoft.com/office/drawing/2014/main" id="{F0D7D0C0-3306-496C-A75D-595C6B474873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07;p26">
              <a:extLst>
                <a:ext uri="{FF2B5EF4-FFF2-40B4-BE49-F238E27FC236}">
                  <a16:creationId xmlns:a16="http://schemas.microsoft.com/office/drawing/2014/main" id="{8E31F794-BF3E-43FE-ADE4-BCF00046A9AB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08;p26">
              <a:extLst>
                <a:ext uri="{FF2B5EF4-FFF2-40B4-BE49-F238E27FC236}">
                  <a16:creationId xmlns:a16="http://schemas.microsoft.com/office/drawing/2014/main" id="{C6C1F8BC-DE5E-4C00-917E-8D941D0FBC7B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09;p26">
              <a:extLst>
                <a:ext uri="{FF2B5EF4-FFF2-40B4-BE49-F238E27FC236}">
                  <a16:creationId xmlns:a16="http://schemas.microsoft.com/office/drawing/2014/main" id="{2CA00018-E68F-4962-A94A-971E73054043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10;p26">
              <a:extLst>
                <a:ext uri="{FF2B5EF4-FFF2-40B4-BE49-F238E27FC236}">
                  <a16:creationId xmlns:a16="http://schemas.microsoft.com/office/drawing/2014/main" id="{6833BD29-5061-4D95-9AD5-B53CDB9BE445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11;p26">
              <a:extLst>
                <a:ext uri="{FF2B5EF4-FFF2-40B4-BE49-F238E27FC236}">
                  <a16:creationId xmlns:a16="http://schemas.microsoft.com/office/drawing/2014/main" id="{1966DEE4-A107-4E2B-911A-7080E9E2E454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12;p26">
              <a:extLst>
                <a:ext uri="{FF2B5EF4-FFF2-40B4-BE49-F238E27FC236}">
                  <a16:creationId xmlns:a16="http://schemas.microsoft.com/office/drawing/2014/main" id="{5EF52A8B-F39B-4BAB-A35E-05F97770E4A3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13;p26">
              <a:extLst>
                <a:ext uri="{FF2B5EF4-FFF2-40B4-BE49-F238E27FC236}">
                  <a16:creationId xmlns:a16="http://schemas.microsoft.com/office/drawing/2014/main" id="{B3DA9AE8-29AA-4676-9289-20308E67A33A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14;p26">
              <a:extLst>
                <a:ext uri="{FF2B5EF4-FFF2-40B4-BE49-F238E27FC236}">
                  <a16:creationId xmlns:a16="http://schemas.microsoft.com/office/drawing/2014/main" id="{3C65A7EF-D823-40C0-B651-234E10458F8D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15;p26">
              <a:extLst>
                <a:ext uri="{FF2B5EF4-FFF2-40B4-BE49-F238E27FC236}">
                  <a16:creationId xmlns:a16="http://schemas.microsoft.com/office/drawing/2014/main" id="{49B02318-2767-4D7E-A73A-BEF3D57ED872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16;p26">
              <a:extLst>
                <a:ext uri="{FF2B5EF4-FFF2-40B4-BE49-F238E27FC236}">
                  <a16:creationId xmlns:a16="http://schemas.microsoft.com/office/drawing/2014/main" id="{2D006A24-D6C8-4759-9612-BAD00371CDA6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17;p26">
              <a:extLst>
                <a:ext uri="{FF2B5EF4-FFF2-40B4-BE49-F238E27FC236}">
                  <a16:creationId xmlns:a16="http://schemas.microsoft.com/office/drawing/2014/main" id="{E03C9C28-0AEC-4A1B-91DD-FD3A76C16312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18;p26">
              <a:extLst>
                <a:ext uri="{FF2B5EF4-FFF2-40B4-BE49-F238E27FC236}">
                  <a16:creationId xmlns:a16="http://schemas.microsoft.com/office/drawing/2014/main" id="{4D0A378F-B372-478C-B1CB-EED371C5418F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19;p26">
              <a:extLst>
                <a:ext uri="{FF2B5EF4-FFF2-40B4-BE49-F238E27FC236}">
                  <a16:creationId xmlns:a16="http://schemas.microsoft.com/office/drawing/2014/main" id="{994ADC95-C8DC-4506-9825-61A94F2E1653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20;p26">
              <a:extLst>
                <a:ext uri="{FF2B5EF4-FFF2-40B4-BE49-F238E27FC236}">
                  <a16:creationId xmlns:a16="http://schemas.microsoft.com/office/drawing/2014/main" id="{92BB18C8-3116-42E6-BAE3-7CD99C04B103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21;p26">
              <a:extLst>
                <a:ext uri="{FF2B5EF4-FFF2-40B4-BE49-F238E27FC236}">
                  <a16:creationId xmlns:a16="http://schemas.microsoft.com/office/drawing/2014/main" id="{D590AA30-C9F9-4076-B7B4-93D1C8DC30DB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22;p26">
              <a:extLst>
                <a:ext uri="{FF2B5EF4-FFF2-40B4-BE49-F238E27FC236}">
                  <a16:creationId xmlns:a16="http://schemas.microsoft.com/office/drawing/2014/main" id="{270BBCFC-237D-4D56-9570-89F2448FCE3E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23;p26">
              <a:extLst>
                <a:ext uri="{FF2B5EF4-FFF2-40B4-BE49-F238E27FC236}">
                  <a16:creationId xmlns:a16="http://schemas.microsoft.com/office/drawing/2014/main" id="{C9836D96-CBD8-42DE-A92A-AB5BD7BE058A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24;p26">
              <a:extLst>
                <a:ext uri="{FF2B5EF4-FFF2-40B4-BE49-F238E27FC236}">
                  <a16:creationId xmlns:a16="http://schemas.microsoft.com/office/drawing/2014/main" id="{B6C821B6-7158-4F08-9BDD-D281E06B3D66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25;p26">
              <a:extLst>
                <a:ext uri="{FF2B5EF4-FFF2-40B4-BE49-F238E27FC236}">
                  <a16:creationId xmlns:a16="http://schemas.microsoft.com/office/drawing/2014/main" id="{7D1D7C34-E70C-4785-AEBC-D62814F3C07F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26;p26">
              <a:extLst>
                <a:ext uri="{FF2B5EF4-FFF2-40B4-BE49-F238E27FC236}">
                  <a16:creationId xmlns:a16="http://schemas.microsoft.com/office/drawing/2014/main" id="{D97EAF7E-E32E-445F-8D91-EEB37E3DDC33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27;p26">
              <a:extLst>
                <a:ext uri="{FF2B5EF4-FFF2-40B4-BE49-F238E27FC236}">
                  <a16:creationId xmlns:a16="http://schemas.microsoft.com/office/drawing/2014/main" id="{FCE15C6B-F490-4415-B331-487A3E7A0CB1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28;p26">
              <a:extLst>
                <a:ext uri="{FF2B5EF4-FFF2-40B4-BE49-F238E27FC236}">
                  <a16:creationId xmlns:a16="http://schemas.microsoft.com/office/drawing/2014/main" id="{C1037FB6-74BC-4CEC-8C1C-5407C6837028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29;p26">
              <a:extLst>
                <a:ext uri="{FF2B5EF4-FFF2-40B4-BE49-F238E27FC236}">
                  <a16:creationId xmlns:a16="http://schemas.microsoft.com/office/drawing/2014/main" id="{C997A96E-C877-4297-82AB-B2FAE85DFB65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30;p26">
              <a:extLst>
                <a:ext uri="{FF2B5EF4-FFF2-40B4-BE49-F238E27FC236}">
                  <a16:creationId xmlns:a16="http://schemas.microsoft.com/office/drawing/2014/main" id="{3E8F3D6C-319F-4676-8BAC-80F2E5DF1AC4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31;p26">
              <a:extLst>
                <a:ext uri="{FF2B5EF4-FFF2-40B4-BE49-F238E27FC236}">
                  <a16:creationId xmlns:a16="http://schemas.microsoft.com/office/drawing/2014/main" id="{7BFAF336-A3DB-4E13-BF41-49FDF68CA540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32;p26">
              <a:extLst>
                <a:ext uri="{FF2B5EF4-FFF2-40B4-BE49-F238E27FC236}">
                  <a16:creationId xmlns:a16="http://schemas.microsoft.com/office/drawing/2014/main" id="{CEEF35B0-FF4B-4D78-9052-9AC7FD1EA912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33;p26">
              <a:extLst>
                <a:ext uri="{FF2B5EF4-FFF2-40B4-BE49-F238E27FC236}">
                  <a16:creationId xmlns:a16="http://schemas.microsoft.com/office/drawing/2014/main" id="{0998D3DF-508D-4D5D-95E9-0E7FFB262CDF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34;p26">
              <a:extLst>
                <a:ext uri="{FF2B5EF4-FFF2-40B4-BE49-F238E27FC236}">
                  <a16:creationId xmlns:a16="http://schemas.microsoft.com/office/drawing/2014/main" id="{38FB4B5D-19AE-4E31-87BF-95EEB5AA4A2A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35;p26">
              <a:extLst>
                <a:ext uri="{FF2B5EF4-FFF2-40B4-BE49-F238E27FC236}">
                  <a16:creationId xmlns:a16="http://schemas.microsoft.com/office/drawing/2014/main" id="{2EC7D476-7553-4858-8AD4-1AF847FE2053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36;p26">
              <a:extLst>
                <a:ext uri="{FF2B5EF4-FFF2-40B4-BE49-F238E27FC236}">
                  <a16:creationId xmlns:a16="http://schemas.microsoft.com/office/drawing/2014/main" id="{19B11FA0-ECFC-4772-8D4D-EB0364ADB8E6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37;p26">
              <a:extLst>
                <a:ext uri="{FF2B5EF4-FFF2-40B4-BE49-F238E27FC236}">
                  <a16:creationId xmlns:a16="http://schemas.microsoft.com/office/drawing/2014/main" id="{9ED4A71B-83C8-49FC-B5FB-F5920473F32C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38;p26">
              <a:extLst>
                <a:ext uri="{FF2B5EF4-FFF2-40B4-BE49-F238E27FC236}">
                  <a16:creationId xmlns:a16="http://schemas.microsoft.com/office/drawing/2014/main" id="{52CF328E-0085-41A9-8EFA-B373E17FA56B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39;p26">
              <a:extLst>
                <a:ext uri="{FF2B5EF4-FFF2-40B4-BE49-F238E27FC236}">
                  <a16:creationId xmlns:a16="http://schemas.microsoft.com/office/drawing/2014/main" id="{7430F592-2C5A-44A0-9D41-19D91316AB95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40;p26">
              <a:extLst>
                <a:ext uri="{FF2B5EF4-FFF2-40B4-BE49-F238E27FC236}">
                  <a16:creationId xmlns:a16="http://schemas.microsoft.com/office/drawing/2014/main" id="{ADBEE486-3187-45F3-A68E-115A53D16EEA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41;p26">
              <a:extLst>
                <a:ext uri="{FF2B5EF4-FFF2-40B4-BE49-F238E27FC236}">
                  <a16:creationId xmlns:a16="http://schemas.microsoft.com/office/drawing/2014/main" id="{45BF2DE0-D123-4F10-9929-36198B20FAEF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42;p26">
              <a:extLst>
                <a:ext uri="{FF2B5EF4-FFF2-40B4-BE49-F238E27FC236}">
                  <a16:creationId xmlns:a16="http://schemas.microsoft.com/office/drawing/2014/main" id="{EA1BD977-2BA6-4532-BDF8-6B6137A6E289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43;p26">
              <a:extLst>
                <a:ext uri="{FF2B5EF4-FFF2-40B4-BE49-F238E27FC236}">
                  <a16:creationId xmlns:a16="http://schemas.microsoft.com/office/drawing/2014/main" id="{B1E73C46-CD92-4FD9-B8D8-D1AC06A3D696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44;p26">
              <a:extLst>
                <a:ext uri="{FF2B5EF4-FFF2-40B4-BE49-F238E27FC236}">
                  <a16:creationId xmlns:a16="http://schemas.microsoft.com/office/drawing/2014/main" id="{4E7110DD-3007-4F15-8EEE-E41AC8079178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45;p26">
              <a:extLst>
                <a:ext uri="{FF2B5EF4-FFF2-40B4-BE49-F238E27FC236}">
                  <a16:creationId xmlns:a16="http://schemas.microsoft.com/office/drawing/2014/main" id="{AD69967A-FAAD-4774-BA1C-47478E396E13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46;p26">
              <a:extLst>
                <a:ext uri="{FF2B5EF4-FFF2-40B4-BE49-F238E27FC236}">
                  <a16:creationId xmlns:a16="http://schemas.microsoft.com/office/drawing/2014/main" id="{08FE4D5B-397B-499F-A03B-42E91C7AD336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47;p26">
              <a:extLst>
                <a:ext uri="{FF2B5EF4-FFF2-40B4-BE49-F238E27FC236}">
                  <a16:creationId xmlns:a16="http://schemas.microsoft.com/office/drawing/2014/main" id="{5432E138-156D-4763-9567-682D65439466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48;p26">
              <a:extLst>
                <a:ext uri="{FF2B5EF4-FFF2-40B4-BE49-F238E27FC236}">
                  <a16:creationId xmlns:a16="http://schemas.microsoft.com/office/drawing/2014/main" id="{E1BCD967-0F64-4E83-9ED2-5F3E8A3FF78F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49;p26">
              <a:extLst>
                <a:ext uri="{FF2B5EF4-FFF2-40B4-BE49-F238E27FC236}">
                  <a16:creationId xmlns:a16="http://schemas.microsoft.com/office/drawing/2014/main" id="{3653F93B-1532-46A2-89AE-07E11AB621D7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0;p26">
              <a:extLst>
                <a:ext uri="{FF2B5EF4-FFF2-40B4-BE49-F238E27FC236}">
                  <a16:creationId xmlns:a16="http://schemas.microsoft.com/office/drawing/2014/main" id="{5FE8DC95-CBD6-4EF3-8274-193A4B8329B8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1;p26">
              <a:extLst>
                <a:ext uri="{FF2B5EF4-FFF2-40B4-BE49-F238E27FC236}">
                  <a16:creationId xmlns:a16="http://schemas.microsoft.com/office/drawing/2014/main" id="{4967F0CF-84D9-4388-A4B2-23A7F07C428E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52;p26">
              <a:extLst>
                <a:ext uri="{FF2B5EF4-FFF2-40B4-BE49-F238E27FC236}">
                  <a16:creationId xmlns:a16="http://schemas.microsoft.com/office/drawing/2014/main" id="{719BD600-EC6C-46B5-9AD7-9A370DC652FC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53;p26">
              <a:extLst>
                <a:ext uri="{FF2B5EF4-FFF2-40B4-BE49-F238E27FC236}">
                  <a16:creationId xmlns:a16="http://schemas.microsoft.com/office/drawing/2014/main" id="{B093B8A5-D1D6-4565-86F9-377336D95711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54;p26">
              <a:extLst>
                <a:ext uri="{FF2B5EF4-FFF2-40B4-BE49-F238E27FC236}">
                  <a16:creationId xmlns:a16="http://schemas.microsoft.com/office/drawing/2014/main" id="{C3F25949-E7C8-474E-BFBE-9CAD6B9D5429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55;p26">
              <a:extLst>
                <a:ext uri="{FF2B5EF4-FFF2-40B4-BE49-F238E27FC236}">
                  <a16:creationId xmlns:a16="http://schemas.microsoft.com/office/drawing/2014/main" id="{7C7FF7CC-F764-45B6-B24E-7071B5B1F06E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56;p26">
              <a:extLst>
                <a:ext uri="{FF2B5EF4-FFF2-40B4-BE49-F238E27FC236}">
                  <a16:creationId xmlns:a16="http://schemas.microsoft.com/office/drawing/2014/main" id="{AD5B3B82-B539-4C53-B582-021E5BF57F87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57;p26">
              <a:extLst>
                <a:ext uri="{FF2B5EF4-FFF2-40B4-BE49-F238E27FC236}">
                  <a16:creationId xmlns:a16="http://schemas.microsoft.com/office/drawing/2014/main" id="{70F5C026-D1E8-4851-A9D2-3E09978056AD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58;p26">
              <a:extLst>
                <a:ext uri="{FF2B5EF4-FFF2-40B4-BE49-F238E27FC236}">
                  <a16:creationId xmlns:a16="http://schemas.microsoft.com/office/drawing/2014/main" id="{3786660D-171B-4BF8-A4F7-6C5E810C1EF3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59;p26">
              <a:extLst>
                <a:ext uri="{FF2B5EF4-FFF2-40B4-BE49-F238E27FC236}">
                  <a16:creationId xmlns:a16="http://schemas.microsoft.com/office/drawing/2014/main" id="{5E021CF8-4EFB-4418-AB23-46DAC7481855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0;p26">
              <a:extLst>
                <a:ext uri="{FF2B5EF4-FFF2-40B4-BE49-F238E27FC236}">
                  <a16:creationId xmlns:a16="http://schemas.microsoft.com/office/drawing/2014/main" id="{5CFCB7C7-E060-47F2-995C-4F287150CBD1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1;p26">
              <a:extLst>
                <a:ext uri="{FF2B5EF4-FFF2-40B4-BE49-F238E27FC236}">
                  <a16:creationId xmlns:a16="http://schemas.microsoft.com/office/drawing/2014/main" id="{F99946C4-7ECE-4EDC-A6D1-B81ADB384C18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62;p26">
              <a:extLst>
                <a:ext uri="{FF2B5EF4-FFF2-40B4-BE49-F238E27FC236}">
                  <a16:creationId xmlns:a16="http://schemas.microsoft.com/office/drawing/2014/main" id="{CF53CFFB-2F96-4965-A98E-605F67375AC4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63;p26">
              <a:extLst>
                <a:ext uri="{FF2B5EF4-FFF2-40B4-BE49-F238E27FC236}">
                  <a16:creationId xmlns:a16="http://schemas.microsoft.com/office/drawing/2014/main" id="{98451F85-8D33-437F-B668-95A2AC41760B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64;p26">
              <a:extLst>
                <a:ext uri="{FF2B5EF4-FFF2-40B4-BE49-F238E27FC236}">
                  <a16:creationId xmlns:a16="http://schemas.microsoft.com/office/drawing/2014/main" id="{C1B84DBD-FB58-48B5-B225-7C6EF4BC02A6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65;p26">
              <a:extLst>
                <a:ext uri="{FF2B5EF4-FFF2-40B4-BE49-F238E27FC236}">
                  <a16:creationId xmlns:a16="http://schemas.microsoft.com/office/drawing/2014/main" id="{047ABF77-118A-401E-8C67-20E8A0278055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66;p26">
              <a:extLst>
                <a:ext uri="{FF2B5EF4-FFF2-40B4-BE49-F238E27FC236}">
                  <a16:creationId xmlns:a16="http://schemas.microsoft.com/office/drawing/2014/main" id="{2D0D2FEA-3E8A-41F5-AD2E-CE4F2B398CE5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67;p26">
              <a:extLst>
                <a:ext uri="{FF2B5EF4-FFF2-40B4-BE49-F238E27FC236}">
                  <a16:creationId xmlns:a16="http://schemas.microsoft.com/office/drawing/2014/main" id="{DF7B7775-BAC3-4B0A-8003-EF223F2A70A6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68;p26">
              <a:extLst>
                <a:ext uri="{FF2B5EF4-FFF2-40B4-BE49-F238E27FC236}">
                  <a16:creationId xmlns:a16="http://schemas.microsoft.com/office/drawing/2014/main" id="{D8D4FCAC-6ABF-48E7-B1FB-90884F7B52C6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9;p26">
              <a:extLst>
                <a:ext uri="{FF2B5EF4-FFF2-40B4-BE49-F238E27FC236}">
                  <a16:creationId xmlns:a16="http://schemas.microsoft.com/office/drawing/2014/main" id="{AE8A7AC7-3493-494D-B118-67FD7EC5EEAC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0;p26">
              <a:extLst>
                <a:ext uri="{FF2B5EF4-FFF2-40B4-BE49-F238E27FC236}">
                  <a16:creationId xmlns:a16="http://schemas.microsoft.com/office/drawing/2014/main" id="{A963A4B3-276B-41D6-B45E-7D84C0399CF2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71;p26">
              <a:extLst>
                <a:ext uri="{FF2B5EF4-FFF2-40B4-BE49-F238E27FC236}">
                  <a16:creationId xmlns:a16="http://schemas.microsoft.com/office/drawing/2014/main" id="{0865FE90-1C0C-4E2F-9F14-D579AB5BA3F9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72;p26">
              <a:extLst>
                <a:ext uri="{FF2B5EF4-FFF2-40B4-BE49-F238E27FC236}">
                  <a16:creationId xmlns:a16="http://schemas.microsoft.com/office/drawing/2014/main" id="{A42EC01C-97D8-4AA1-9684-93A0069CE7A4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;p26">
              <a:extLst>
                <a:ext uri="{FF2B5EF4-FFF2-40B4-BE49-F238E27FC236}">
                  <a16:creationId xmlns:a16="http://schemas.microsoft.com/office/drawing/2014/main" id="{73681954-4714-4E5A-A952-A94E4D090CE1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74;p26">
              <a:extLst>
                <a:ext uri="{FF2B5EF4-FFF2-40B4-BE49-F238E27FC236}">
                  <a16:creationId xmlns:a16="http://schemas.microsoft.com/office/drawing/2014/main" id="{FA6E508D-9724-4A3B-8B7E-952C1A66019E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75;p26">
              <a:extLst>
                <a:ext uri="{FF2B5EF4-FFF2-40B4-BE49-F238E27FC236}">
                  <a16:creationId xmlns:a16="http://schemas.microsoft.com/office/drawing/2014/main" id="{2DFD4780-9F14-4305-B434-D454412CAD7F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6;p26">
              <a:extLst>
                <a:ext uri="{FF2B5EF4-FFF2-40B4-BE49-F238E27FC236}">
                  <a16:creationId xmlns:a16="http://schemas.microsoft.com/office/drawing/2014/main" id="{AD115FBB-15C0-4229-8620-05C7AE4B1706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77;p26">
              <a:extLst>
                <a:ext uri="{FF2B5EF4-FFF2-40B4-BE49-F238E27FC236}">
                  <a16:creationId xmlns:a16="http://schemas.microsoft.com/office/drawing/2014/main" id="{79E7D3CB-06AE-4729-8E72-90A34953DC30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78;p26">
              <a:extLst>
                <a:ext uri="{FF2B5EF4-FFF2-40B4-BE49-F238E27FC236}">
                  <a16:creationId xmlns:a16="http://schemas.microsoft.com/office/drawing/2014/main" id="{6CFEEA58-664E-4A7B-8553-5309C3D58A13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9;p26">
              <a:extLst>
                <a:ext uri="{FF2B5EF4-FFF2-40B4-BE49-F238E27FC236}">
                  <a16:creationId xmlns:a16="http://schemas.microsoft.com/office/drawing/2014/main" id="{22FE7556-FE24-4F0F-8A10-7A54A6574DD8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80;p26">
              <a:extLst>
                <a:ext uri="{FF2B5EF4-FFF2-40B4-BE49-F238E27FC236}">
                  <a16:creationId xmlns:a16="http://schemas.microsoft.com/office/drawing/2014/main" id="{E53A6825-61A2-4AA5-ABD9-F4A865B87FE5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81;p26">
              <a:extLst>
                <a:ext uri="{FF2B5EF4-FFF2-40B4-BE49-F238E27FC236}">
                  <a16:creationId xmlns:a16="http://schemas.microsoft.com/office/drawing/2014/main" id="{2B52D5A3-92F8-4EB3-9A6B-94ADD16E53F3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82;p26">
              <a:extLst>
                <a:ext uri="{FF2B5EF4-FFF2-40B4-BE49-F238E27FC236}">
                  <a16:creationId xmlns:a16="http://schemas.microsoft.com/office/drawing/2014/main" id="{AB7AF05E-4361-4F0D-86FA-1257CBDCB9E0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83;p26">
              <a:extLst>
                <a:ext uri="{FF2B5EF4-FFF2-40B4-BE49-F238E27FC236}">
                  <a16:creationId xmlns:a16="http://schemas.microsoft.com/office/drawing/2014/main" id="{E2FFB74C-AACF-441E-B3CA-05932BB23289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84;p26">
              <a:extLst>
                <a:ext uri="{FF2B5EF4-FFF2-40B4-BE49-F238E27FC236}">
                  <a16:creationId xmlns:a16="http://schemas.microsoft.com/office/drawing/2014/main" id="{9865C9F6-746C-4714-919E-040EE0EE7BD4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85;p26">
              <a:extLst>
                <a:ext uri="{FF2B5EF4-FFF2-40B4-BE49-F238E27FC236}">
                  <a16:creationId xmlns:a16="http://schemas.microsoft.com/office/drawing/2014/main" id="{280A4C7F-48D6-4B67-9D9A-41AF11D9AE42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86;p26">
              <a:extLst>
                <a:ext uri="{FF2B5EF4-FFF2-40B4-BE49-F238E27FC236}">
                  <a16:creationId xmlns:a16="http://schemas.microsoft.com/office/drawing/2014/main" id="{E0E22285-B74B-4A42-B3C8-6F8736B79835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87;p26">
              <a:extLst>
                <a:ext uri="{FF2B5EF4-FFF2-40B4-BE49-F238E27FC236}">
                  <a16:creationId xmlns:a16="http://schemas.microsoft.com/office/drawing/2014/main" id="{88E3B1D3-F912-4662-8DCF-37038638C5EA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88;p26">
              <a:extLst>
                <a:ext uri="{FF2B5EF4-FFF2-40B4-BE49-F238E27FC236}">
                  <a16:creationId xmlns:a16="http://schemas.microsoft.com/office/drawing/2014/main" id="{B1B242FB-572B-4A1D-83ED-805E57A7A5D6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89;p26">
              <a:extLst>
                <a:ext uri="{FF2B5EF4-FFF2-40B4-BE49-F238E27FC236}">
                  <a16:creationId xmlns:a16="http://schemas.microsoft.com/office/drawing/2014/main" id="{4023B16C-58A8-42AB-9384-E5F90697C879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90;p26">
              <a:extLst>
                <a:ext uri="{FF2B5EF4-FFF2-40B4-BE49-F238E27FC236}">
                  <a16:creationId xmlns:a16="http://schemas.microsoft.com/office/drawing/2014/main" id="{251855B5-25EE-4F48-9DD1-61723E45C870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91;p26">
              <a:extLst>
                <a:ext uri="{FF2B5EF4-FFF2-40B4-BE49-F238E27FC236}">
                  <a16:creationId xmlns:a16="http://schemas.microsoft.com/office/drawing/2014/main" id="{7E1C9D3C-4490-4E0E-A693-A28B86A062C6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92;p26">
              <a:extLst>
                <a:ext uri="{FF2B5EF4-FFF2-40B4-BE49-F238E27FC236}">
                  <a16:creationId xmlns:a16="http://schemas.microsoft.com/office/drawing/2014/main" id="{81839C21-4BF8-4389-9022-10D796FCCB44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93;p26">
              <a:extLst>
                <a:ext uri="{FF2B5EF4-FFF2-40B4-BE49-F238E27FC236}">
                  <a16:creationId xmlns:a16="http://schemas.microsoft.com/office/drawing/2014/main" id="{F670F05B-B0AF-4387-B64F-C0826B4EF17C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94;p26">
              <a:extLst>
                <a:ext uri="{FF2B5EF4-FFF2-40B4-BE49-F238E27FC236}">
                  <a16:creationId xmlns:a16="http://schemas.microsoft.com/office/drawing/2014/main" id="{24512FAF-F258-4CCC-A618-7FBC150326C2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95;p26">
              <a:extLst>
                <a:ext uri="{FF2B5EF4-FFF2-40B4-BE49-F238E27FC236}">
                  <a16:creationId xmlns:a16="http://schemas.microsoft.com/office/drawing/2014/main" id="{4BF338F2-F658-4CD7-B131-79DF3DE2B0B8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96;p26">
              <a:extLst>
                <a:ext uri="{FF2B5EF4-FFF2-40B4-BE49-F238E27FC236}">
                  <a16:creationId xmlns:a16="http://schemas.microsoft.com/office/drawing/2014/main" id="{89E6D367-8239-47A3-B3E2-2A5BAA30AEED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97;p26">
              <a:extLst>
                <a:ext uri="{FF2B5EF4-FFF2-40B4-BE49-F238E27FC236}">
                  <a16:creationId xmlns:a16="http://schemas.microsoft.com/office/drawing/2014/main" id="{8B05F90F-8B9A-48C6-B02D-BF4706C66416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98;p26">
              <a:extLst>
                <a:ext uri="{FF2B5EF4-FFF2-40B4-BE49-F238E27FC236}">
                  <a16:creationId xmlns:a16="http://schemas.microsoft.com/office/drawing/2014/main" id="{379CC17B-598B-4433-AE92-51DFA0D6D95D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99;p26">
              <a:extLst>
                <a:ext uri="{FF2B5EF4-FFF2-40B4-BE49-F238E27FC236}">
                  <a16:creationId xmlns:a16="http://schemas.microsoft.com/office/drawing/2014/main" id="{1EC5E6AF-2F97-44F5-966F-17C580CAF195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00;p26">
              <a:extLst>
                <a:ext uri="{FF2B5EF4-FFF2-40B4-BE49-F238E27FC236}">
                  <a16:creationId xmlns:a16="http://schemas.microsoft.com/office/drawing/2014/main" id="{890B2954-8A60-4FEF-9B96-42A224C939F9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01;p26">
              <a:extLst>
                <a:ext uri="{FF2B5EF4-FFF2-40B4-BE49-F238E27FC236}">
                  <a16:creationId xmlns:a16="http://schemas.microsoft.com/office/drawing/2014/main" id="{AB481908-C302-4DFB-8326-EEE2D2F57067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02;p26">
              <a:extLst>
                <a:ext uri="{FF2B5EF4-FFF2-40B4-BE49-F238E27FC236}">
                  <a16:creationId xmlns:a16="http://schemas.microsoft.com/office/drawing/2014/main" id="{24B53FC8-BE3C-4C81-98E7-74319C0C9058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403;p26">
            <a:extLst>
              <a:ext uri="{FF2B5EF4-FFF2-40B4-BE49-F238E27FC236}">
                <a16:creationId xmlns:a16="http://schemas.microsoft.com/office/drawing/2014/main" id="{FE586DCD-B45E-4328-8DF4-7074BF4DA673}"/>
              </a:ext>
            </a:extLst>
          </p:cNvPr>
          <p:cNvGrpSpPr/>
          <p:nvPr/>
        </p:nvGrpSpPr>
        <p:grpSpPr>
          <a:xfrm>
            <a:off x="7707746" y="7202997"/>
            <a:ext cx="615342" cy="261552"/>
            <a:chOff x="4161633" y="3060816"/>
            <a:chExt cx="1579322" cy="671293"/>
          </a:xfrm>
        </p:grpSpPr>
        <p:sp>
          <p:nvSpPr>
            <p:cNvPr id="273" name="Google Shape;404;p26">
              <a:extLst>
                <a:ext uri="{FF2B5EF4-FFF2-40B4-BE49-F238E27FC236}">
                  <a16:creationId xmlns:a16="http://schemas.microsoft.com/office/drawing/2014/main" id="{EA6B7657-3D78-4F76-9EA7-C5330EE6508A}"/>
                </a:ext>
              </a:extLst>
            </p:cNvPr>
            <p:cNvSpPr/>
            <p:nvPr/>
          </p:nvSpPr>
          <p:spPr>
            <a:xfrm>
              <a:off x="4161633" y="3060816"/>
              <a:ext cx="1579322" cy="671293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05;p26">
              <a:extLst>
                <a:ext uri="{FF2B5EF4-FFF2-40B4-BE49-F238E27FC236}">
                  <a16:creationId xmlns:a16="http://schemas.microsoft.com/office/drawing/2014/main" id="{961AC554-9E46-4E6D-A0EE-6D382062ADB1}"/>
                </a:ext>
              </a:extLst>
            </p:cNvPr>
            <p:cNvSpPr/>
            <p:nvPr/>
          </p:nvSpPr>
          <p:spPr>
            <a:xfrm>
              <a:off x="4276884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06;p26">
              <a:extLst>
                <a:ext uri="{FF2B5EF4-FFF2-40B4-BE49-F238E27FC236}">
                  <a16:creationId xmlns:a16="http://schemas.microsoft.com/office/drawing/2014/main" id="{AAE06D95-2DCB-4E4C-94CE-1FB5FF035AAD}"/>
                </a:ext>
              </a:extLst>
            </p:cNvPr>
            <p:cNvSpPr/>
            <p:nvPr/>
          </p:nvSpPr>
          <p:spPr>
            <a:xfrm>
              <a:off x="4295266" y="3434077"/>
              <a:ext cx="328517" cy="168383"/>
            </a:xfrm>
            <a:custGeom>
              <a:avLst/>
              <a:gdLst/>
              <a:ahLst/>
              <a:cxnLst/>
              <a:rect l="l" t="t" r="r" b="b"/>
              <a:pathLst>
                <a:path w="7488" h="3838" extrusionOk="0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07;p26">
              <a:extLst>
                <a:ext uri="{FF2B5EF4-FFF2-40B4-BE49-F238E27FC236}">
                  <a16:creationId xmlns:a16="http://schemas.microsoft.com/office/drawing/2014/main" id="{ECCD5BFF-7769-46E5-B2C6-219CAC998506}"/>
                </a:ext>
              </a:extLst>
            </p:cNvPr>
            <p:cNvSpPr/>
            <p:nvPr/>
          </p:nvSpPr>
          <p:spPr>
            <a:xfrm>
              <a:off x="4746970" y="3289739"/>
              <a:ext cx="833709" cy="37774"/>
            </a:xfrm>
            <a:custGeom>
              <a:avLst/>
              <a:gdLst/>
              <a:ahLst/>
              <a:cxnLst/>
              <a:rect l="l" t="t" r="r" b="b"/>
              <a:pathLst>
                <a:path w="19003" h="861" extrusionOk="0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08;p26">
              <a:extLst>
                <a:ext uri="{FF2B5EF4-FFF2-40B4-BE49-F238E27FC236}">
                  <a16:creationId xmlns:a16="http://schemas.microsoft.com/office/drawing/2014/main" id="{EE5D25BB-6CCF-4130-9714-D69408EB5903}"/>
                </a:ext>
              </a:extLst>
            </p:cNvPr>
            <p:cNvSpPr/>
            <p:nvPr/>
          </p:nvSpPr>
          <p:spPr>
            <a:xfrm>
              <a:off x="4746970" y="3389240"/>
              <a:ext cx="833709" cy="37818"/>
            </a:xfrm>
            <a:custGeom>
              <a:avLst/>
              <a:gdLst/>
              <a:ahLst/>
              <a:cxnLst/>
              <a:rect l="l" t="t" r="r" b="b"/>
              <a:pathLst>
                <a:path w="19003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09;p26">
              <a:extLst>
                <a:ext uri="{FF2B5EF4-FFF2-40B4-BE49-F238E27FC236}">
                  <a16:creationId xmlns:a16="http://schemas.microsoft.com/office/drawing/2014/main" id="{35F7513B-BA20-4B1F-9CBC-D6606A4F1F42}"/>
                </a:ext>
              </a:extLst>
            </p:cNvPr>
            <p:cNvSpPr/>
            <p:nvPr/>
          </p:nvSpPr>
          <p:spPr>
            <a:xfrm>
              <a:off x="4746970" y="3499489"/>
              <a:ext cx="450658" cy="37818"/>
            </a:xfrm>
            <a:custGeom>
              <a:avLst/>
              <a:gdLst/>
              <a:ahLst/>
              <a:cxnLst/>
              <a:rect l="l" t="t" r="r" b="b"/>
              <a:pathLst>
                <a:path w="10272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10;p26">
              <a:extLst>
                <a:ext uri="{FF2B5EF4-FFF2-40B4-BE49-F238E27FC236}">
                  <a16:creationId xmlns:a16="http://schemas.microsoft.com/office/drawing/2014/main" id="{36E93836-F0D9-437D-8F73-DEE8C8120FF4}"/>
                </a:ext>
              </a:extLst>
            </p:cNvPr>
            <p:cNvSpPr/>
            <p:nvPr/>
          </p:nvSpPr>
          <p:spPr>
            <a:xfrm flipH="1">
              <a:off x="4468091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411;p26">
            <a:extLst>
              <a:ext uri="{FF2B5EF4-FFF2-40B4-BE49-F238E27FC236}">
                <a16:creationId xmlns:a16="http://schemas.microsoft.com/office/drawing/2014/main" id="{F96B81D4-5144-48D9-A06B-84725EEB64F1}"/>
              </a:ext>
            </a:extLst>
          </p:cNvPr>
          <p:cNvSpPr/>
          <p:nvPr/>
        </p:nvSpPr>
        <p:spPr>
          <a:xfrm rot="16200000">
            <a:off x="-850703" y="2163514"/>
            <a:ext cx="198403" cy="45719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412;p26">
            <a:extLst>
              <a:ext uri="{FF2B5EF4-FFF2-40B4-BE49-F238E27FC236}">
                <a16:creationId xmlns:a16="http://schemas.microsoft.com/office/drawing/2014/main" id="{C7B853C5-542B-4BB4-B858-DCB3AA3AFF26}"/>
              </a:ext>
            </a:extLst>
          </p:cNvPr>
          <p:cNvSpPr/>
          <p:nvPr/>
        </p:nvSpPr>
        <p:spPr>
          <a:xfrm>
            <a:off x="-2258042" y="2308999"/>
            <a:ext cx="46096" cy="45719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413;p26">
            <a:extLst>
              <a:ext uri="{FF2B5EF4-FFF2-40B4-BE49-F238E27FC236}">
                <a16:creationId xmlns:a16="http://schemas.microsoft.com/office/drawing/2014/main" id="{85AFE3A7-74BA-4740-B434-C77CAC8F7663}"/>
              </a:ext>
            </a:extLst>
          </p:cNvPr>
          <p:cNvSpPr/>
          <p:nvPr/>
        </p:nvSpPr>
        <p:spPr>
          <a:xfrm>
            <a:off x="9493342" y="-293718"/>
            <a:ext cx="46096" cy="45719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414;p26">
            <a:extLst>
              <a:ext uri="{FF2B5EF4-FFF2-40B4-BE49-F238E27FC236}">
                <a16:creationId xmlns:a16="http://schemas.microsoft.com/office/drawing/2014/main" id="{BD3CEB1A-E562-4F6B-B506-3980F11DCFF6}"/>
              </a:ext>
            </a:extLst>
          </p:cNvPr>
          <p:cNvSpPr/>
          <p:nvPr/>
        </p:nvSpPr>
        <p:spPr>
          <a:xfrm>
            <a:off x="7641336" y="7283430"/>
            <a:ext cx="615344" cy="250944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415;p26">
            <a:extLst>
              <a:ext uri="{FF2B5EF4-FFF2-40B4-BE49-F238E27FC236}">
                <a16:creationId xmlns:a16="http://schemas.microsoft.com/office/drawing/2014/main" id="{62CE5EC3-C4F0-42A1-90A9-DA775370D2B9}"/>
              </a:ext>
            </a:extLst>
          </p:cNvPr>
          <p:cNvSpPr/>
          <p:nvPr/>
        </p:nvSpPr>
        <p:spPr>
          <a:xfrm>
            <a:off x="7022431" y="6900645"/>
            <a:ext cx="483703" cy="135656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416;p26">
            <a:extLst>
              <a:ext uri="{FF2B5EF4-FFF2-40B4-BE49-F238E27FC236}">
                <a16:creationId xmlns:a16="http://schemas.microsoft.com/office/drawing/2014/main" id="{80DD2E94-7F30-41C1-9244-269BA2300F41}"/>
              </a:ext>
            </a:extLst>
          </p:cNvPr>
          <p:cNvSpPr/>
          <p:nvPr/>
        </p:nvSpPr>
        <p:spPr>
          <a:xfrm>
            <a:off x="-2100267" y="1358746"/>
            <a:ext cx="483703" cy="135656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538;p29">
            <a:extLst>
              <a:ext uri="{FF2B5EF4-FFF2-40B4-BE49-F238E27FC236}">
                <a16:creationId xmlns:a16="http://schemas.microsoft.com/office/drawing/2014/main" id="{F8766DA9-0B43-4C33-B0E0-C30DFD9926E3}"/>
              </a:ext>
            </a:extLst>
          </p:cNvPr>
          <p:cNvGrpSpPr/>
          <p:nvPr/>
        </p:nvGrpSpPr>
        <p:grpSpPr>
          <a:xfrm>
            <a:off x="9539974" y="1162767"/>
            <a:ext cx="519576" cy="1136229"/>
            <a:chOff x="7352169" y="1792626"/>
            <a:chExt cx="1333531" cy="2916217"/>
          </a:xfrm>
        </p:grpSpPr>
        <p:grpSp>
          <p:nvGrpSpPr>
            <p:cNvPr id="287" name="Google Shape;539;p29">
              <a:extLst>
                <a:ext uri="{FF2B5EF4-FFF2-40B4-BE49-F238E27FC236}">
                  <a16:creationId xmlns:a16="http://schemas.microsoft.com/office/drawing/2014/main" id="{950D2911-4DC6-4E77-9BD7-18E4758758B0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289" name="Google Shape;540;p29">
                <a:extLst>
                  <a:ext uri="{FF2B5EF4-FFF2-40B4-BE49-F238E27FC236}">
                    <a16:creationId xmlns:a16="http://schemas.microsoft.com/office/drawing/2014/main" id="{1E6252C6-6872-40DD-AB8D-263F58086AAF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332" name="Google Shape;541;p29">
                  <a:extLst>
                    <a:ext uri="{FF2B5EF4-FFF2-40B4-BE49-F238E27FC236}">
                      <a16:creationId xmlns:a16="http://schemas.microsoft.com/office/drawing/2014/main" id="{7D9C160F-B8A4-4B23-9DFC-57CC4398E0F6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542;p29">
                  <a:extLst>
                    <a:ext uri="{FF2B5EF4-FFF2-40B4-BE49-F238E27FC236}">
                      <a16:creationId xmlns:a16="http://schemas.microsoft.com/office/drawing/2014/main" id="{0F052F14-C6C9-48A7-9826-086A27DA34FC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543;p29">
                  <a:extLst>
                    <a:ext uri="{FF2B5EF4-FFF2-40B4-BE49-F238E27FC236}">
                      <a16:creationId xmlns:a16="http://schemas.microsoft.com/office/drawing/2014/main" id="{E83E74A0-D6FC-4C01-B4E3-BE49AAE8ECFE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544;p29">
                  <a:extLst>
                    <a:ext uri="{FF2B5EF4-FFF2-40B4-BE49-F238E27FC236}">
                      <a16:creationId xmlns:a16="http://schemas.microsoft.com/office/drawing/2014/main" id="{1432CC52-CA0B-4256-BBC1-BC70C8355573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545;p29">
                  <a:extLst>
                    <a:ext uri="{FF2B5EF4-FFF2-40B4-BE49-F238E27FC236}">
                      <a16:creationId xmlns:a16="http://schemas.microsoft.com/office/drawing/2014/main" id="{2E07A747-1DB4-478B-A7EF-E4A1204E25D1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546;p29">
                  <a:extLst>
                    <a:ext uri="{FF2B5EF4-FFF2-40B4-BE49-F238E27FC236}">
                      <a16:creationId xmlns:a16="http://schemas.microsoft.com/office/drawing/2014/main" id="{38524C20-EE2C-4898-81ED-631E666CEE3E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547;p29">
                  <a:extLst>
                    <a:ext uri="{FF2B5EF4-FFF2-40B4-BE49-F238E27FC236}">
                      <a16:creationId xmlns:a16="http://schemas.microsoft.com/office/drawing/2014/main" id="{6D2DCC8C-ACA0-413B-B397-4F79F2AB8A8B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548;p29">
                  <a:extLst>
                    <a:ext uri="{FF2B5EF4-FFF2-40B4-BE49-F238E27FC236}">
                      <a16:creationId xmlns:a16="http://schemas.microsoft.com/office/drawing/2014/main" id="{F7E1F915-5285-4F89-9111-DBCBDA854CB3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549;p29">
                  <a:extLst>
                    <a:ext uri="{FF2B5EF4-FFF2-40B4-BE49-F238E27FC236}">
                      <a16:creationId xmlns:a16="http://schemas.microsoft.com/office/drawing/2014/main" id="{43FD0BCB-E920-4A29-BECB-4077F2F1E05D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550;p29">
                  <a:extLst>
                    <a:ext uri="{FF2B5EF4-FFF2-40B4-BE49-F238E27FC236}">
                      <a16:creationId xmlns:a16="http://schemas.microsoft.com/office/drawing/2014/main" id="{E2524816-9627-4E39-9B62-6B65E0FA1A0B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551;p29">
                  <a:extLst>
                    <a:ext uri="{FF2B5EF4-FFF2-40B4-BE49-F238E27FC236}">
                      <a16:creationId xmlns:a16="http://schemas.microsoft.com/office/drawing/2014/main" id="{58124F79-D82B-4F6F-BA51-AFB86B17C018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552;p29">
                  <a:extLst>
                    <a:ext uri="{FF2B5EF4-FFF2-40B4-BE49-F238E27FC236}">
                      <a16:creationId xmlns:a16="http://schemas.microsoft.com/office/drawing/2014/main" id="{FC7B0D13-C02A-4027-B468-AB5B91D16A5A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553;p29">
                  <a:extLst>
                    <a:ext uri="{FF2B5EF4-FFF2-40B4-BE49-F238E27FC236}">
                      <a16:creationId xmlns:a16="http://schemas.microsoft.com/office/drawing/2014/main" id="{05B09211-B212-4DE2-8DCA-F028314A531A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554;p29">
                  <a:extLst>
                    <a:ext uri="{FF2B5EF4-FFF2-40B4-BE49-F238E27FC236}">
                      <a16:creationId xmlns:a16="http://schemas.microsoft.com/office/drawing/2014/main" id="{21CF1250-2EB3-4434-B102-CFBD4C07C9A7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555;p29">
                  <a:extLst>
                    <a:ext uri="{FF2B5EF4-FFF2-40B4-BE49-F238E27FC236}">
                      <a16:creationId xmlns:a16="http://schemas.microsoft.com/office/drawing/2014/main" id="{464398F3-4F60-4366-B409-F74F98C13AED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556;p29">
                  <a:extLst>
                    <a:ext uri="{FF2B5EF4-FFF2-40B4-BE49-F238E27FC236}">
                      <a16:creationId xmlns:a16="http://schemas.microsoft.com/office/drawing/2014/main" id="{32D283C2-FB79-45D1-B44A-8161A41568DE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557;p29">
                  <a:extLst>
                    <a:ext uri="{FF2B5EF4-FFF2-40B4-BE49-F238E27FC236}">
                      <a16:creationId xmlns:a16="http://schemas.microsoft.com/office/drawing/2014/main" id="{7532FF18-09A8-465D-A81F-C36BE151DA37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558;p29">
                  <a:extLst>
                    <a:ext uri="{FF2B5EF4-FFF2-40B4-BE49-F238E27FC236}">
                      <a16:creationId xmlns:a16="http://schemas.microsoft.com/office/drawing/2014/main" id="{F347F927-1168-4DBD-B1DA-92D7F17FCB57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559;p29">
                  <a:extLst>
                    <a:ext uri="{FF2B5EF4-FFF2-40B4-BE49-F238E27FC236}">
                      <a16:creationId xmlns:a16="http://schemas.microsoft.com/office/drawing/2014/main" id="{27D54048-2596-47B2-8EE7-3C9932AEA58B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560;p29">
                  <a:extLst>
                    <a:ext uri="{FF2B5EF4-FFF2-40B4-BE49-F238E27FC236}">
                      <a16:creationId xmlns:a16="http://schemas.microsoft.com/office/drawing/2014/main" id="{256C9056-35E8-41D3-8938-7D8997CF55DF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561;p29">
                  <a:extLst>
                    <a:ext uri="{FF2B5EF4-FFF2-40B4-BE49-F238E27FC236}">
                      <a16:creationId xmlns:a16="http://schemas.microsoft.com/office/drawing/2014/main" id="{1D2FCDE2-A676-42F8-830B-049BE6CC6F33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562;p29">
                  <a:extLst>
                    <a:ext uri="{FF2B5EF4-FFF2-40B4-BE49-F238E27FC236}">
                      <a16:creationId xmlns:a16="http://schemas.microsoft.com/office/drawing/2014/main" id="{0D3DD323-160D-4670-9C2E-A6432D78FA31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563;p29">
                  <a:extLst>
                    <a:ext uri="{FF2B5EF4-FFF2-40B4-BE49-F238E27FC236}">
                      <a16:creationId xmlns:a16="http://schemas.microsoft.com/office/drawing/2014/main" id="{4A334C93-42B5-43DD-B2EF-903C89F661AF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564;p29">
                  <a:extLst>
                    <a:ext uri="{FF2B5EF4-FFF2-40B4-BE49-F238E27FC236}">
                      <a16:creationId xmlns:a16="http://schemas.microsoft.com/office/drawing/2014/main" id="{2B45DF5C-3F8C-4B05-B409-BC894139D995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565;p29">
                  <a:extLst>
                    <a:ext uri="{FF2B5EF4-FFF2-40B4-BE49-F238E27FC236}">
                      <a16:creationId xmlns:a16="http://schemas.microsoft.com/office/drawing/2014/main" id="{359BDCFA-C589-426F-8005-59D13A7499A9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566;p29">
                  <a:extLst>
                    <a:ext uri="{FF2B5EF4-FFF2-40B4-BE49-F238E27FC236}">
                      <a16:creationId xmlns:a16="http://schemas.microsoft.com/office/drawing/2014/main" id="{1163A023-3454-4BC9-810B-2291608FC69D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567;p29">
                  <a:extLst>
                    <a:ext uri="{FF2B5EF4-FFF2-40B4-BE49-F238E27FC236}">
                      <a16:creationId xmlns:a16="http://schemas.microsoft.com/office/drawing/2014/main" id="{F1B05415-745F-4945-B8E8-C18241BFD2A7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568;p29">
                  <a:extLst>
                    <a:ext uri="{FF2B5EF4-FFF2-40B4-BE49-F238E27FC236}">
                      <a16:creationId xmlns:a16="http://schemas.microsoft.com/office/drawing/2014/main" id="{26EF4682-7389-4FF0-BB09-22BD2D602A25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569;p29">
                  <a:extLst>
                    <a:ext uri="{FF2B5EF4-FFF2-40B4-BE49-F238E27FC236}">
                      <a16:creationId xmlns:a16="http://schemas.microsoft.com/office/drawing/2014/main" id="{711567D3-C771-491C-B847-6F41255A1960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570;p29">
                  <a:extLst>
                    <a:ext uri="{FF2B5EF4-FFF2-40B4-BE49-F238E27FC236}">
                      <a16:creationId xmlns:a16="http://schemas.microsoft.com/office/drawing/2014/main" id="{FFFAB339-284C-4A6A-AE32-749CBC2BE282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571;p29">
                  <a:extLst>
                    <a:ext uri="{FF2B5EF4-FFF2-40B4-BE49-F238E27FC236}">
                      <a16:creationId xmlns:a16="http://schemas.microsoft.com/office/drawing/2014/main" id="{E77AE728-8333-4108-BFCB-1D113C4EDA60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572;p29">
                  <a:extLst>
                    <a:ext uri="{FF2B5EF4-FFF2-40B4-BE49-F238E27FC236}">
                      <a16:creationId xmlns:a16="http://schemas.microsoft.com/office/drawing/2014/main" id="{9B623C52-94E1-48E8-B27A-28B9EEF28125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573;p29">
                  <a:extLst>
                    <a:ext uri="{FF2B5EF4-FFF2-40B4-BE49-F238E27FC236}">
                      <a16:creationId xmlns:a16="http://schemas.microsoft.com/office/drawing/2014/main" id="{B552276B-F84F-40C9-9EB0-97A7678439C0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574;p29">
                  <a:extLst>
                    <a:ext uri="{FF2B5EF4-FFF2-40B4-BE49-F238E27FC236}">
                      <a16:creationId xmlns:a16="http://schemas.microsoft.com/office/drawing/2014/main" id="{A4BFC000-7A71-40A8-B718-908AB5B1E51D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575;p29">
                  <a:extLst>
                    <a:ext uri="{FF2B5EF4-FFF2-40B4-BE49-F238E27FC236}">
                      <a16:creationId xmlns:a16="http://schemas.microsoft.com/office/drawing/2014/main" id="{2F00192A-410F-4572-81E5-EB9E083C90A7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576;p29">
                  <a:extLst>
                    <a:ext uri="{FF2B5EF4-FFF2-40B4-BE49-F238E27FC236}">
                      <a16:creationId xmlns:a16="http://schemas.microsoft.com/office/drawing/2014/main" id="{CAFD3B6E-AE9B-486A-890F-4A955F98D284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577;p29">
                  <a:extLst>
                    <a:ext uri="{FF2B5EF4-FFF2-40B4-BE49-F238E27FC236}">
                      <a16:creationId xmlns:a16="http://schemas.microsoft.com/office/drawing/2014/main" id="{7706308B-D2AD-461E-88C4-85B1F07E07AF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578;p29">
                  <a:extLst>
                    <a:ext uri="{FF2B5EF4-FFF2-40B4-BE49-F238E27FC236}">
                      <a16:creationId xmlns:a16="http://schemas.microsoft.com/office/drawing/2014/main" id="{7DF3FCCB-7263-4D78-983F-78D38D3432D4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579;p29">
                  <a:extLst>
                    <a:ext uri="{FF2B5EF4-FFF2-40B4-BE49-F238E27FC236}">
                      <a16:creationId xmlns:a16="http://schemas.microsoft.com/office/drawing/2014/main" id="{EAF4DD41-4158-4229-8009-1EB7FE9CD371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580;p29">
                  <a:extLst>
                    <a:ext uri="{FF2B5EF4-FFF2-40B4-BE49-F238E27FC236}">
                      <a16:creationId xmlns:a16="http://schemas.microsoft.com/office/drawing/2014/main" id="{CB8E1CFD-64D2-4C2A-AEC6-F159B34F4D2C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581;p29">
                  <a:extLst>
                    <a:ext uri="{FF2B5EF4-FFF2-40B4-BE49-F238E27FC236}">
                      <a16:creationId xmlns:a16="http://schemas.microsoft.com/office/drawing/2014/main" id="{372AD61E-A73D-49BB-9386-72D45EB22481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582;p29">
                  <a:extLst>
                    <a:ext uri="{FF2B5EF4-FFF2-40B4-BE49-F238E27FC236}">
                      <a16:creationId xmlns:a16="http://schemas.microsoft.com/office/drawing/2014/main" id="{C1F20B86-301E-4F79-AC24-A617E3F2B969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583;p29">
                  <a:extLst>
                    <a:ext uri="{FF2B5EF4-FFF2-40B4-BE49-F238E27FC236}">
                      <a16:creationId xmlns:a16="http://schemas.microsoft.com/office/drawing/2014/main" id="{0717A7D1-6A3A-44F4-833D-795CA3E6B2EB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584;p29">
                  <a:extLst>
                    <a:ext uri="{FF2B5EF4-FFF2-40B4-BE49-F238E27FC236}">
                      <a16:creationId xmlns:a16="http://schemas.microsoft.com/office/drawing/2014/main" id="{5D851983-8B6F-4DA1-8CDC-438CBCC87230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585;p29">
                  <a:extLst>
                    <a:ext uri="{FF2B5EF4-FFF2-40B4-BE49-F238E27FC236}">
                      <a16:creationId xmlns:a16="http://schemas.microsoft.com/office/drawing/2014/main" id="{EB4C4444-7240-432A-9578-905A0B3B7F4E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586;p29">
                  <a:extLst>
                    <a:ext uri="{FF2B5EF4-FFF2-40B4-BE49-F238E27FC236}">
                      <a16:creationId xmlns:a16="http://schemas.microsoft.com/office/drawing/2014/main" id="{531621CE-7A67-4E75-95FA-63546EA890F2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587;p29">
                  <a:extLst>
                    <a:ext uri="{FF2B5EF4-FFF2-40B4-BE49-F238E27FC236}">
                      <a16:creationId xmlns:a16="http://schemas.microsoft.com/office/drawing/2014/main" id="{AEAA5059-F5A0-456B-9D8C-62E1AF127841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588;p29">
                  <a:extLst>
                    <a:ext uri="{FF2B5EF4-FFF2-40B4-BE49-F238E27FC236}">
                      <a16:creationId xmlns:a16="http://schemas.microsoft.com/office/drawing/2014/main" id="{548B8BF9-CB49-4234-8624-68943822FD6B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589;p29">
                  <a:extLst>
                    <a:ext uri="{FF2B5EF4-FFF2-40B4-BE49-F238E27FC236}">
                      <a16:creationId xmlns:a16="http://schemas.microsoft.com/office/drawing/2014/main" id="{D90E2F4B-1731-44DE-8EB0-CCE36CEB2AB8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590;p29">
                  <a:extLst>
                    <a:ext uri="{FF2B5EF4-FFF2-40B4-BE49-F238E27FC236}">
                      <a16:creationId xmlns:a16="http://schemas.microsoft.com/office/drawing/2014/main" id="{AEFC74E3-CA53-4927-A316-50D4294FD23E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591;p29">
                  <a:extLst>
                    <a:ext uri="{FF2B5EF4-FFF2-40B4-BE49-F238E27FC236}">
                      <a16:creationId xmlns:a16="http://schemas.microsoft.com/office/drawing/2014/main" id="{B2811C6F-58F3-4B3B-96B2-7781594D5BEF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0" name="Google Shape;592;p29">
                <a:extLst>
                  <a:ext uri="{FF2B5EF4-FFF2-40B4-BE49-F238E27FC236}">
                    <a16:creationId xmlns:a16="http://schemas.microsoft.com/office/drawing/2014/main" id="{398213CB-FBB4-4873-B1B1-F9B856F0A509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593;p29">
                <a:extLst>
                  <a:ext uri="{FF2B5EF4-FFF2-40B4-BE49-F238E27FC236}">
                    <a16:creationId xmlns:a16="http://schemas.microsoft.com/office/drawing/2014/main" id="{462FFA2D-5BE6-4759-92B3-D0A29AF04708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594;p29">
                <a:extLst>
                  <a:ext uri="{FF2B5EF4-FFF2-40B4-BE49-F238E27FC236}">
                    <a16:creationId xmlns:a16="http://schemas.microsoft.com/office/drawing/2014/main" id="{47DEEA19-AD19-4DFD-87B7-FDCB59DCC83A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595;p29">
                <a:extLst>
                  <a:ext uri="{FF2B5EF4-FFF2-40B4-BE49-F238E27FC236}">
                    <a16:creationId xmlns:a16="http://schemas.microsoft.com/office/drawing/2014/main" id="{1027C6DA-CB99-4A38-8873-DAE65AEA7CD3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596;p29">
                <a:extLst>
                  <a:ext uri="{FF2B5EF4-FFF2-40B4-BE49-F238E27FC236}">
                    <a16:creationId xmlns:a16="http://schemas.microsoft.com/office/drawing/2014/main" id="{9F98469A-95AE-4D8E-B2BC-4FAE217DDD0C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597;p29">
                <a:extLst>
                  <a:ext uri="{FF2B5EF4-FFF2-40B4-BE49-F238E27FC236}">
                    <a16:creationId xmlns:a16="http://schemas.microsoft.com/office/drawing/2014/main" id="{A706B4D8-A96D-444C-B80F-700790752132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598;p29">
                <a:extLst>
                  <a:ext uri="{FF2B5EF4-FFF2-40B4-BE49-F238E27FC236}">
                    <a16:creationId xmlns:a16="http://schemas.microsoft.com/office/drawing/2014/main" id="{95F7C201-061F-49F2-B966-27A154BBCC0E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599;p29">
                <a:extLst>
                  <a:ext uri="{FF2B5EF4-FFF2-40B4-BE49-F238E27FC236}">
                    <a16:creationId xmlns:a16="http://schemas.microsoft.com/office/drawing/2014/main" id="{37AAD301-5D3C-4E0D-8DEA-E9BDB4686412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600;p29">
                <a:extLst>
                  <a:ext uri="{FF2B5EF4-FFF2-40B4-BE49-F238E27FC236}">
                    <a16:creationId xmlns:a16="http://schemas.microsoft.com/office/drawing/2014/main" id="{CB267CE3-B0BA-4F14-97A8-0A0F52F4F206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601;p29">
                <a:extLst>
                  <a:ext uri="{FF2B5EF4-FFF2-40B4-BE49-F238E27FC236}">
                    <a16:creationId xmlns:a16="http://schemas.microsoft.com/office/drawing/2014/main" id="{B91C9B56-23FE-40DB-BD78-709533264C68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602;p29">
                <a:extLst>
                  <a:ext uri="{FF2B5EF4-FFF2-40B4-BE49-F238E27FC236}">
                    <a16:creationId xmlns:a16="http://schemas.microsoft.com/office/drawing/2014/main" id="{D4BD9623-8909-4E51-B87B-2ABD9298112C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603;p29">
                <a:extLst>
                  <a:ext uri="{FF2B5EF4-FFF2-40B4-BE49-F238E27FC236}">
                    <a16:creationId xmlns:a16="http://schemas.microsoft.com/office/drawing/2014/main" id="{7157CC89-21AF-4BA4-A2AB-C3E6BFCE26D6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604;p29">
                <a:extLst>
                  <a:ext uri="{FF2B5EF4-FFF2-40B4-BE49-F238E27FC236}">
                    <a16:creationId xmlns:a16="http://schemas.microsoft.com/office/drawing/2014/main" id="{A1A2F39A-5B98-4FC1-9F81-1D760EFACBCE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605;p29">
                <a:extLst>
                  <a:ext uri="{FF2B5EF4-FFF2-40B4-BE49-F238E27FC236}">
                    <a16:creationId xmlns:a16="http://schemas.microsoft.com/office/drawing/2014/main" id="{79892BDC-0BB3-4EAE-AA4D-2FA6AA743E0C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606;p29">
                <a:extLst>
                  <a:ext uri="{FF2B5EF4-FFF2-40B4-BE49-F238E27FC236}">
                    <a16:creationId xmlns:a16="http://schemas.microsoft.com/office/drawing/2014/main" id="{39642AF7-06F2-4840-A574-36CD02137DF2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607;p29">
                <a:extLst>
                  <a:ext uri="{FF2B5EF4-FFF2-40B4-BE49-F238E27FC236}">
                    <a16:creationId xmlns:a16="http://schemas.microsoft.com/office/drawing/2014/main" id="{8346A18C-C930-4B7F-9A1E-FB7288CF95CA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608;p29">
                <a:extLst>
                  <a:ext uri="{FF2B5EF4-FFF2-40B4-BE49-F238E27FC236}">
                    <a16:creationId xmlns:a16="http://schemas.microsoft.com/office/drawing/2014/main" id="{0513DE19-9426-4084-8788-BE97392FC7C1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609;p29">
                <a:extLst>
                  <a:ext uri="{FF2B5EF4-FFF2-40B4-BE49-F238E27FC236}">
                    <a16:creationId xmlns:a16="http://schemas.microsoft.com/office/drawing/2014/main" id="{C4216D7C-4DC4-4C8D-BC3A-E5A14458A9D2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610;p29">
                <a:extLst>
                  <a:ext uri="{FF2B5EF4-FFF2-40B4-BE49-F238E27FC236}">
                    <a16:creationId xmlns:a16="http://schemas.microsoft.com/office/drawing/2014/main" id="{559AA26E-E2CF-458F-B780-202D12C85876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611;p29">
                <a:extLst>
                  <a:ext uri="{FF2B5EF4-FFF2-40B4-BE49-F238E27FC236}">
                    <a16:creationId xmlns:a16="http://schemas.microsoft.com/office/drawing/2014/main" id="{8EEA7F22-3B62-4167-8374-0AEF1B021483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612;p29">
                <a:extLst>
                  <a:ext uri="{FF2B5EF4-FFF2-40B4-BE49-F238E27FC236}">
                    <a16:creationId xmlns:a16="http://schemas.microsoft.com/office/drawing/2014/main" id="{294F35B9-21AF-4999-8B74-49A37BC14FE2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613;p29">
                <a:extLst>
                  <a:ext uri="{FF2B5EF4-FFF2-40B4-BE49-F238E27FC236}">
                    <a16:creationId xmlns:a16="http://schemas.microsoft.com/office/drawing/2014/main" id="{55D0C8E4-D7D0-4CBC-BE2D-576302656F42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614;p29">
                <a:extLst>
                  <a:ext uri="{FF2B5EF4-FFF2-40B4-BE49-F238E27FC236}">
                    <a16:creationId xmlns:a16="http://schemas.microsoft.com/office/drawing/2014/main" id="{486B02E6-6671-4C03-8028-D59B5B048201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615;p29">
                <a:extLst>
                  <a:ext uri="{FF2B5EF4-FFF2-40B4-BE49-F238E27FC236}">
                    <a16:creationId xmlns:a16="http://schemas.microsoft.com/office/drawing/2014/main" id="{CB2A90F6-90B6-4FAE-92BE-3491624005B9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616;p29">
                <a:extLst>
                  <a:ext uri="{FF2B5EF4-FFF2-40B4-BE49-F238E27FC236}">
                    <a16:creationId xmlns:a16="http://schemas.microsoft.com/office/drawing/2014/main" id="{3EBF5361-2B7F-44AD-AAFD-67049C90D3B7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617;p29">
                <a:extLst>
                  <a:ext uri="{FF2B5EF4-FFF2-40B4-BE49-F238E27FC236}">
                    <a16:creationId xmlns:a16="http://schemas.microsoft.com/office/drawing/2014/main" id="{2B5CD297-F4D5-4198-B84F-6F632F0EA76A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618;p29">
                <a:extLst>
                  <a:ext uri="{FF2B5EF4-FFF2-40B4-BE49-F238E27FC236}">
                    <a16:creationId xmlns:a16="http://schemas.microsoft.com/office/drawing/2014/main" id="{DE6EC4EC-26BA-42CD-A347-848207F89DA4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619;p29">
                <a:extLst>
                  <a:ext uri="{FF2B5EF4-FFF2-40B4-BE49-F238E27FC236}">
                    <a16:creationId xmlns:a16="http://schemas.microsoft.com/office/drawing/2014/main" id="{651F1E19-9C08-4EAF-9A67-48A411B806C8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620;p29">
                <a:extLst>
                  <a:ext uri="{FF2B5EF4-FFF2-40B4-BE49-F238E27FC236}">
                    <a16:creationId xmlns:a16="http://schemas.microsoft.com/office/drawing/2014/main" id="{94A557EA-731A-41A7-9314-06B24061E634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621;p29">
                <a:extLst>
                  <a:ext uri="{FF2B5EF4-FFF2-40B4-BE49-F238E27FC236}">
                    <a16:creationId xmlns:a16="http://schemas.microsoft.com/office/drawing/2014/main" id="{D4003064-44B3-4B3F-A2BB-0038E9A8A19D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622;p29">
                <a:extLst>
                  <a:ext uri="{FF2B5EF4-FFF2-40B4-BE49-F238E27FC236}">
                    <a16:creationId xmlns:a16="http://schemas.microsoft.com/office/drawing/2014/main" id="{E75FDE24-41FA-4595-8126-173F407BD96E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623;p29">
                <a:extLst>
                  <a:ext uri="{FF2B5EF4-FFF2-40B4-BE49-F238E27FC236}">
                    <a16:creationId xmlns:a16="http://schemas.microsoft.com/office/drawing/2014/main" id="{5997B67B-A8D8-4BB8-937E-EBDB910DB460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624;p29">
                <a:extLst>
                  <a:ext uri="{FF2B5EF4-FFF2-40B4-BE49-F238E27FC236}">
                    <a16:creationId xmlns:a16="http://schemas.microsoft.com/office/drawing/2014/main" id="{CE062C48-ADA9-4001-B72B-D878B5D48084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625;p29">
                <a:extLst>
                  <a:ext uri="{FF2B5EF4-FFF2-40B4-BE49-F238E27FC236}">
                    <a16:creationId xmlns:a16="http://schemas.microsoft.com/office/drawing/2014/main" id="{DCC9CD18-9615-475B-87CA-E2B252CCA006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626;p29">
                <a:extLst>
                  <a:ext uri="{FF2B5EF4-FFF2-40B4-BE49-F238E27FC236}">
                    <a16:creationId xmlns:a16="http://schemas.microsoft.com/office/drawing/2014/main" id="{49D4C1B8-BEEB-46C7-AEEB-AEBAECAF17A5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627;p29">
                <a:extLst>
                  <a:ext uri="{FF2B5EF4-FFF2-40B4-BE49-F238E27FC236}">
                    <a16:creationId xmlns:a16="http://schemas.microsoft.com/office/drawing/2014/main" id="{5C5AB923-7C17-4A4E-84A3-7C92A18EECC7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628;p29">
                <a:extLst>
                  <a:ext uri="{FF2B5EF4-FFF2-40B4-BE49-F238E27FC236}">
                    <a16:creationId xmlns:a16="http://schemas.microsoft.com/office/drawing/2014/main" id="{83623453-6F0C-4928-A11D-2BE305923725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629;p29">
                <a:extLst>
                  <a:ext uri="{FF2B5EF4-FFF2-40B4-BE49-F238E27FC236}">
                    <a16:creationId xmlns:a16="http://schemas.microsoft.com/office/drawing/2014/main" id="{4B03996E-01CA-48DB-9664-06DA61FEA86E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630;p29">
                <a:extLst>
                  <a:ext uri="{FF2B5EF4-FFF2-40B4-BE49-F238E27FC236}">
                    <a16:creationId xmlns:a16="http://schemas.microsoft.com/office/drawing/2014/main" id="{16007934-2BA6-4534-BF77-2D6FD09EAB95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631;p29">
                <a:extLst>
                  <a:ext uri="{FF2B5EF4-FFF2-40B4-BE49-F238E27FC236}">
                    <a16:creationId xmlns:a16="http://schemas.microsoft.com/office/drawing/2014/main" id="{82174FED-E9DF-49F0-8469-A75C257170F7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632;p29">
                <a:extLst>
                  <a:ext uri="{FF2B5EF4-FFF2-40B4-BE49-F238E27FC236}">
                    <a16:creationId xmlns:a16="http://schemas.microsoft.com/office/drawing/2014/main" id="{6F3F51A5-A275-4C9B-8325-298496FE4367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633;p29">
                <a:extLst>
                  <a:ext uri="{FF2B5EF4-FFF2-40B4-BE49-F238E27FC236}">
                    <a16:creationId xmlns:a16="http://schemas.microsoft.com/office/drawing/2014/main" id="{8D0B09CD-3A4C-4A07-A667-96AB31FF5B48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" name="Google Shape;634;p29">
              <a:extLst>
                <a:ext uri="{FF2B5EF4-FFF2-40B4-BE49-F238E27FC236}">
                  <a16:creationId xmlns:a16="http://schemas.microsoft.com/office/drawing/2014/main" id="{B5101BEC-B99A-477A-9D05-B812865B3884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252;p26">
            <a:extLst>
              <a:ext uri="{FF2B5EF4-FFF2-40B4-BE49-F238E27FC236}">
                <a16:creationId xmlns:a16="http://schemas.microsoft.com/office/drawing/2014/main" id="{E696E4C4-B7B8-485A-93AE-D2072060B5F7}"/>
              </a:ext>
            </a:extLst>
          </p:cNvPr>
          <p:cNvGrpSpPr/>
          <p:nvPr/>
        </p:nvGrpSpPr>
        <p:grpSpPr>
          <a:xfrm>
            <a:off x="7394356" y="5847452"/>
            <a:ext cx="592535" cy="1080579"/>
            <a:chOff x="-823767" y="1667843"/>
            <a:chExt cx="1580203" cy="2881743"/>
          </a:xfrm>
        </p:grpSpPr>
        <p:sp>
          <p:nvSpPr>
            <p:cNvPr id="384" name="Google Shape;253;p26">
              <a:extLst>
                <a:ext uri="{FF2B5EF4-FFF2-40B4-BE49-F238E27FC236}">
                  <a16:creationId xmlns:a16="http://schemas.microsoft.com/office/drawing/2014/main" id="{792DD4F6-6F88-4888-ADE2-CC80DEA9814F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54;p26">
              <a:extLst>
                <a:ext uri="{FF2B5EF4-FFF2-40B4-BE49-F238E27FC236}">
                  <a16:creationId xmlns:a16="http://schemas.microsoft.com/office/drawing/2014/main" id="{1CD8812A-F34C-4901-9C4C-19EEACDECE39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55;p26">
              <a:extLst>
                <a:ext uri="{FF2B5EF4-FFF2-40B4-BE49-F238E27FC236}">
                  <a16:creationId xmlns:a16="http://schemas.microsoft.com/office/drawing/2014/main" id="{8F0C6032-D59C-48D8-A410-8348B70A72FD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56;p26">
              <a:extLst>
                <a:ext uri="{FF2B5EF4-FFF2-40B4-BE49-F238E27FC236}">
                  <a16:creationId xmlns:a16="http://schemas.microsoft.com/office/drawing/2014/main" id="{C939B319-A25F-4101-82BD-BC6E0565E1E2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57;p26">
              <a:extLst>
                <a:ext uri="{FF2B5EF4-FFF2-40B4-BE49-F238E27FC236}">
                  <a16:creationId xmlns:a16="http://schemas.microsoft.com/office/drawing/2014/main" id="{61D2218F-4491-44C7-A072-A91BEDE75D8F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58;p26">
              <a:extLst>
                <a:ext uri="{FF2B5EF4-FFF2-40B4-BE49-F238E27FC236}">
                  <a16:creationId xmlns:a16="http://schemas.microsoft.com/office/drawing/2014/main" id="{D1BFAA88-E8D4-4A8D-ABB9-D52F79F29F5E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59;p26">
              <a:extLst>
                <a:ext uri="{FF2B5EF4-FFF2-40B4-BE49-F238E27FC236}">
                  <a16:creationId xmlns:a16="http://schemas.microsoft.com/office/drawing/2014/main" id="{5CD21BA7-3547-4710-A218-726AF2D8E36B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60;p26">
              <a:extLst>
                <a:ext uri="{FF2B5EF4-FFF2-40B4-BE49-F238E27FC236}">
                  <a16:creationId xmlns:a16="http://schemas.microsoft.com/office/drawing/2014/main" id="{1924256D-E499-4723-9E0B-94DF8488E878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61;p26">
              <a:extLst>
                <a:ext uri="{FF2B5EF4-FFF2-40B4-BE49-F238E27FC236}">
                  <a16:creationId xmlns:a16="http://schemas.microsoft.com/office/drawing/2014/main" id="{74A09D91-D1FE-40B0-AEB4-E7DE4C19A6A5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62;p26">
              <a:extLst>
                <a:ext uri="{FF2B5EF4-FFF2-40B4-BE49-F238E27FC236}">
                  <a16:creationId xmlns:a16="http://schemas.microsoft.com/office/drawing/2014/main" id="{48A8F337-EA3C-4EAD-BCE5-6BDA12622C9E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63;p26">
              <a:extLst>
                <a:ext uri="{FF2B5EF4-FFF2-40B4-BE49-F238E27FC236}">
                  <a16:creationId xmlns:a16="http://schemas.microsoft.com/office/drawing/2014/main" id="{510B42A2-91F8-4F18-943E-3403FA14C782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64;p26">
              <a:extLst>
                <a:ext uri="{FF2B5EF4-FFF2-40B4-BE49-F238E27FC236}">
                  <a16:creationId xmlns:a16="http://schemas.microsoft.com/office/drawing/2014/main" id="{CD0630DA-DE24-4E13-888F-22E8395E3736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65;p26">
              <a:extLst>
                <a:ext uri="{FF2B5EF4-FFF2-40B4-BE49-F238E27FC236}">
                  <a16:creationId xmlns:a16="http://schemas.microsoft.com/office/drawing/2014/main" id="{9513D67B-CA9A-45F1-88DB-147063098BBD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66;p26">
              <a:extLst>
                <a:ext uri="{FF2B5EF4-FFF2-40B4-BE49-F238E27FC236}">
                  <a16:creationId xmlns:a16="http://schemas.microsoft.com/office/drawing/2014/main" id="{B90F559C-AA9B-45AD-9BD1-BED19AC103D9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67;p26">
              <a:extLst>
                <a:ext uri="{FF2B5EF4-FFF2-40B4-BE49-F238E27FC236}">
                  <a16:creationId xmlns:a16="http://schemas.microsoft.com/office/drawing/2014/main" id="{85B125C4-C72A-4DE8-BDF7-5B6256131736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68;p26">
              <a:extLst>
                <a:ext uri="{FF2B5EF4-FFF2-40B4-BE49-F238E27FC236}">
                  <a16:creationId xmlns:a16="http://schemas.microsoft.com/office/drawing/2014/main" id="{FBF08C14-A926-4E54-815E-A66681923ECA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69;p26">
              <a:extLst>
                <a:ext uri="{FF2B5EF4-FFF2-40B4-BE49-F238E27FC236}">
                  <a16:creationId xmlns:a16="http://schemas.microsoft.com/office/drawing/2014/main" id="{8B71B69A-CCDE-450E-97D1-F4F5FA937ED7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70;p26">
              <a:extLst>
                <a:ext uri="{FF2B5EF4-FFF2-40B4-BE49-F238E27FC236}">
                  <a16:creationId xmlns:a16="http://schemas.microsoft.com/office/drawing/2014/main" id="{87AD5013-A235-4A81-9B88-05D20BE6A014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71;p26">
              <a:extLst>
                <a:ext uri="{FF2B5EF4-FFF2-40B4-BE49-F238E27FC236}">
                  <a16:creationId xmlns:a16="http://schemas.microsoft.com/office/drawing/2014/main" id="{2C8C3C37-DDF2-453C-874C-4D5CA1B693CD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72;p26">
              <a:extLst>
                <a:ext uri="{FF2B5EF4-FFF2-40B4-BE49-F238E27FC236}">
                  <a16:creationId xmlns:a16="http://schemas.microsoft.com/office/drawing/2014/main" id="{457627B9-4221-4835-A788-CAAE2A9E7528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73;p26">
              <a:extLst>
                <a:ext uri="{FF2B5EF4-FFF2-40B4-BE49-F238E27FC236}">
                  <a16:creationId xmlns:a16="http://schemas.microsoft.com/office/drawing/2014/main" id="{4BE762B9-A0B8-461C-8647-F4C8FF78D825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74;p26">
              <a:extLst>
                <a:ext uri="{FF2B5EF4-FFF2-40B4-BE49-F238E27FC236}">
                  <a16:creationId xmlns:a16="http://schemas.microsoft.com/office/drawing/2014/main" id="{6B08A28E-3339-46C0-8FC4-08FC93482340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75;p26">
              <a:extLst>
                <a:ext uri="{FF2B5EF4-FFF2-40B4-BE49-F238E27FC236}">
                  <a16:creationId xmlns:a16="http://schemas.microsoft.com/office/drawing/2014/main" id="{33E869ED-0D57-4736-AA0A-C557AEC5A77D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76;p26">
              <a:extLst>
                <a:ext uri="{FF2B5EF4-FFF2-40B4-BE49-F238E27FC236}">
                  <a16:creationId xmlns:a16="http://schemas.microsoft.com/office/drawing/2014/main" id="{16273853-9E58-46C0-BA11-B5089C9B974B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77;p26">
              <a:extLst>
                <a:ext uri="{FF2B5EF4-FFF2-40B4-BE49-F238E27FC236}">
                  <a16:creationId xmlns:a16="http://schemas.microsoft.com/office/drawing/2014/main" id="{5548E9DE-AF2A-4DEC-9BFB-FBDB38362D43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78;p26">
              <a:extLst>
                <a:ext uri="{FF2B5EF4-FFF2-40B4-BE49-F238E27FC236}">
                  <a16:creationId xmlns:a16="http://schemas.microsoft.com/office/drawing/2014/main" id="{54DFD317-0406-4CF7-B800-5E5D098D6F79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79;p26">
              <a:extLst>
                <a:ext uri="{FF2B5EF4-FFF2-40B4-BE49-F238E27FC236}">
                  <a16:creationId xmlns:a16="http://schemas.microsoft.com/office/drawing/2014/main" id="{95E96CC0-7EEF-4D37-BE1C-192CBD65B7A8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80;p26">
              <a:extLst>
                <a:ext uri="{FF2B5EF4-FFF2-40B4-BE49-F238E27FC236}">
                  <a16:creationId xmlns:a16="http://schemas.microsoft.com/office/drawing/2014/main" id="{E095B783-C1CE-4582-9889-6033B0A04C6D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81;p26">
              <a:extLst>
                <a:ext uri="{FF2B5EF4-FFF2-40B4-BE49-F238E27FC236}">
                  <a16:creationId xmlns:a16="http://schemas.microsoft.com/office/drawing/2014/main" id="{72561919-B49D-48C5-91F8-DC04488975B9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82;p26">
              <a:extLst>
                <a:ext uri="{FF2B5EF4-FFF2-40B4-BE49-F238E27FC236}">
                  <a16:creationId xmlns:a16="http://schemas.microsoft.com/office/drawing/2014/main" id="{24BCD046-25F7-4318-BC64-DEF72728E235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83;p26">
              <a:extLst>
                <a:ext uri="{FF2B5EF4-FFF2-40B4-BE49-F238E27FC236}">
                  <a16:creationId xmlns:a16="http://schemas.microsoft.com/office/drawing/2014/main" id="{86A2636E-F804-43DF-920A-35D49DDAA1B1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84;p26">
              <a:extLst>
                <a:ext uri="{FF2B5EF4-FFF2-40B4-BE49-F238E27FC236}">
                  <a16:creationId xmlns:a16="http://schemas.microsoft.com/office/drawing/2014/main" id="{450CFEE4-4D06-4B27-BCBE-39A05C5F56B5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85;p26">
              <a:extLst>
                <a:ext uri="{FF2B5EF4-FFF2-40B4-BE49-F238E27FC236}">
                  <a16:creationId xmlns:a16="http://schemas.microsoft.com/office/drawing/2014/main" id="{7C90E415-895F-4801-A919-FE06D1AAC0B2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86;p26">
              <a:extLst>
                <a:ext uri="{FF2B5EF4-FFF2-40B4-BE49-F238E27FC236}">
                  <a16:creationId xmlns:a16="http://schemas.microsoft.com/office/drawing/2014/main" id="{77170C60-60DF-42D3-AB46-2FDAE44A8768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87;p26">
              <a:extLst>
                <a:ext uri="{FF2B5EF4-FFF2-40B4-BE49-F238E27FC236}">
                  <a16:creationId xmlns:a16="http://schemas.microsoft.com/office/drawing/2014/main" id="{F565DB65-1BC7-4F33-A0CE-657986784A87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88;p26">
              <a:extLst>
                <a:ext uri="{FF2B5EF4-FFF2-40B4-BE49-F238E27FC236}">
                  <a16:creationId xmlns:a16="http://schemas.microsoft.com/office/drawing/2014/main" id="{BA29373B-DB1A-49DE-9330-5431545DBEF7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89;p26">
              <a:extLst>
                <a:ext uri="{FF2B5EF4-FFF2-40B4-BE49-F238E27FC236}">
                  <a16:creationId xmlns:a16="http://schemas.microsoft.com/office/drawing/2014/main" id="{58CACBF0-96A8-441A-A89C-172B35E8D25F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90;p26">
              <a:extLst>
                <a:ext uri="{FF2B5EF4-FFF2-40B4-BE49-F238E27FC236}">
                  <a16:creationId xmlns:a16="http://schemas.microsoft.com/office/drawing/2014/main" id="{47860EF5-4C51-420C-AF49-485F55373669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91;p26">
              <a:extLst>
                <a:ext uri="{FF2B5EF4-FFF2-40B4-BE49-F238E27FC236}">
                  <a16:creationId xmlns:a16="http://schemas.microsoft.com/office/drawing/2014/main" id="{DE0E439A-DB91-494D-B721-6FB7F25A893A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92;p26">
              <a:extLst>
                <a:ext uri="{FF2B5EF4-FFF2-40B4-BE49-F238E27FC236}">
                  <a16:creationId xmlns:a16="http://schemas.microsoft.com/office/drawing/2014/main" id="{D5B85723-22AC-4D0D-961B-C10EA1BB02D3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93;p26">
              <a:extLst>
                <a:ext uri="{FF2B5EF4-FFF2-40B4-BE49-F238E27FC236}">
                  <a16:creationId xmlns:a16="http://schemas.microsoft.com/office/drawing/2014/main" id="{5DA7C75C-85EC-48DD-89DF-2E381B25650F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94;p26">
              <a:extLst>
                <a:ext uri="{FF2B5EF4-FFF2-40B4-BE49-F238E27FC236}">
                  <a16:creationId xmlns:a16="http://schemas.microsoft.com/office/drawing/2014/main" id="{A654E268-BA53-4DF0-BF3A-DEE0405BDC94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95;p26">
              <a:extLst>
                <a:ext uri="{FF2B5EF4-FFF2-40B4-BE49-F238E27FC236}">
                  <a16:creationId xmlns:a16="http://schemas.microsoft.com/office/drawing/2014/main" id="{796424C0-EDAE-4FC3-BEC1-FFA7EC84A68D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96;p26">
              <a:extLst>
                <a:ext uri="{FF2B5EF4-FFF2-40B4-BE49-F238E27FC236}">
                  <a16:creationId xmlns:a16="http://schemas.microsoft.com/office/drawing/2014/main" id="{1343DEB3-8D51-4C82-812F-270E69B3E906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97;p26">
              <a:extLst>
                <a:ext uri="{FF2B5EF4-FFF2-40B4-BE49-F238E27FC236}">
                  <a16:creationId xmlns:a16="http://schemas.microsoft.com/office/drawing/2014/main" id="{F6BECDCA-7D92-44D9-A7A5-C9CBCDB35B21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98;p26">
              <a:extLst>
                <a:ext uri="{FF2B5EF4-FFF2-40B4-BE49-F238E27FC236}">
                  <a16:creationId xmlns:a16="http://schemas.microsoft.com/office/drawing/2014/main" id="{8873FD11-EDF7-4620-89B5-66E9A560CE99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99;p26">
              <a:extLst>
                <a:ext uri="{FF2B5EF4-FFF2-40B4-BE49-F238E27FC236}">
                  <a16:creationId xmlns:a16="http://schemas.microsoft.com/office/drawing/2014/main" id="{4A1192A4-FDD5-4937-ACFD-20A116FE3356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300;p26">
              <a:extLst>
                <a:ext uri="{FF2B5EF4-FFF2-40B4-BE49-F238E27FC236}">
                  <a16:creationId xmlns:a16="http://schemas.microsoft.com/office/drawing/2014/main" id="{1E11DCAA-1E1A-4E01-9EF6-B6F48B86AA4A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301;p26">
              <a:extLst>
                <a:ext uri="{FF2B5EF4-FFF2-40B4-BE49-F238E27FC236}">
                  <a16:creationId xmlns:a16="http://schemas.microsoft.com/office/drawing/2014/main" id="{4D05E945-8E2A-405C-AF8B-F0B0AA413675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302;p26">
              <a:extLst>
                <a:ext uri="{FF2B5EF4-FFF2-40B4-BE49-F238E27FC236}">
                  <a16:creationId xmlns:a16="http://schemas.microsoft.com/office/drawing/2014/main" id="{1101D422-7AAE-4261-88E2-ECFB0121F0F6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303;p26">
              <a:extLst>
                <a:ext uri="{FF2B5EF4-FFF2-40B4-BE49-F238E27FC236}">
                  <a16:creationId xmlns:a16="http://schemas.microsoft.com/office/drawing/2014/main" id="{70CCEF39-0A2D-4095-A6D0-E50686095343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304;p26">
              <a:extLst>
                <a:ext uri="{FF2B5EF4-FFF2-40B4-BE49-F238E27FC236}">
                  <a16:creationId xmlns:a16="http://schemas.microsoft.com/office/drawing/2014/main" id="{3AF5CF65-4EDB-4E65-A9AB-57A7082A4D1A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305;p26">
              <a:extLst>
                <a:ext uri="{FF2B5EF4-FFF2-40B4-BE49-F238E27FC236}">
                  <a16:creationId xmlns:a16="http://schemas.microsoft.com/office/drawing/2014/main" id="{59A59FC3-4C51-4291-BDEC-0577AF632F72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306;p26">
              <a:extLst>
                <a:ext uri="{FF2B5EF4-FFF2-40B4-BE49-F238E27FC236}">
                  <a16:creationId xmlns:a16="http://schemas.microsoft.com/office/drawing/2014/main" id="{532C540D-0B8B-4D68-839D-5A56761A2D4C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307;p26">
              <a:extLst>
                <a:ext uri="{FF2B5EF4-FFF2-40B4-BE49-F238E27FC236}">
                  <a16:creationId xmlns:a16="http://schemas.microsoft.com/office/drawing/2014/main" id="{74076D92-3B53-469F-989B-57DD3C741941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308;p26">
              <a:extLst>
                <a:ext uri="{FF2B5EF4-FFF2-40B4-BE49-F238E27FC236}">
                  <a16:creationId xmlns:a16="http://schemas.microsoft.com/office/drawing/2014/main" id="{87E13658-D026-4DF4-95A1-0D2EA9661CD4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309;p26">
              <a:extLst>
                <a:ext uri="{FF2B5EF4-FFF2-40B4-BE49-F238E27FC236}">
                  <a16:creationId xmlns:a16="http://schemas.microsoft.com/office/drawing/2014/main" id="{B404005B-77BC-4C6F-94FA-5AA48D546FB7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310;p26">
              <a:extLst>
                <a:ext uri="{FF2B5EF4-FFF2-40B4-BE49-F238E27FC236}">
                  <a16:creationId xmlns:a16="http://schemas.microsoft.com/office/drawing/2014/main" id="{572133D0-FE06-4E2D-AC53-5CD9A9B089CA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311;p26">
              <a:extLst>
                <a:ext uri="{FF2B5EF4-FFF2-40B4-BE49-F238E27FC236}">
                  <a16:creationId xmlns:a16="http://schemas.microsoft.com/office/drawing/2014/main" id="{6559FDBD-E13C-471C-BD45-C8F394959CF4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312;p26">
              <a:extLst>
                <a:ext uri="{FF2B5EF4-FFF2-40B4-BE49-F238E27FC236}">
                  <a16:creationId xmlns:a16="http://schemas.microsoft.com/office/drawing/2014/main" id="{CDBF5B4C-5C7C-45F3-8F72-C46EB909480E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313;p26">
              <a:extLst>
                <a:ext uri="{FF2B5EF4-FFF2-40B4-BE49-F238E27FC236}">
                  <a16:creationId xmlns:a16="http://schemas.microsoft.com/office/drawing/2014/main" id="{C9D33D46-5572-490F-BEA0-5DD6B8CF7E5C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314;p26">
              <a:extLst>
                <a:ext uri="{FF2B5EF4-FFF2-40B4-BE49-F238E27FC236}">
                  <a16:creationId xmlns:a16="http://schemas.microsoft.com/office/drawing/2014/main" id="{9D5E23AC-4720-48D6-BE2D-A635C4F63A5E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315;p26">
              <a:extLst>
                <a:ext uri="{FF2B5EF4-FFF2-40B4-BE49-F238E27FC236}">
                  <a16:creationId xmlns:a16="http://schemas.microsoft.com/office/drawing/2014/main" id="{FDFCA84D-E754-4CE6-9EB1-0AD71F767C02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316;p26">
              <a:extLst>
                <a:ext uri="{FF2B5EF4-FFF2-40B4-BE49-F238E27FC236}">
                  <a16:creationId xmlns:a16="http://schemas.microsoft.com/office/drawing/2014/main" id="{877397BB-9515-4D15-9988-8DEF34ABA6A1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317;p26">
              <a:extLst>
                <a:ext uri="{FF2B5EF4-FFF2-40B4-BE49-F238E27FC236}">
                  <a16:creationId xmlns:a16="http://schemas.microsoft.com/office/drawing/2014/main" id="{57A8BF51-03A4-462F-A8D3-CC7DE260E59C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318;p26">
              <a:extLst>
                <a:ext uri="{FF2B5EF4-FFF2-40B4-BE49-F238E27FC236}">
                  <a16:creationId xmlns:a16="http://schemas.microsoft.com/office/drawing/2014/main" id="{2318C026-E5E2-44FD-B3B5-BE9E526545B7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319;p26">
              <a:extLst>
                <a:ext uri="{FF2B5EF4-FFF2-40B4-BE49-F238E27FC236}">
                  <a16:creationId xmlns:a16="http://schemas.microsoft.com/office/drawing/2014/main" id="{9330882B-2DB1-464B-AC50-0727FC054721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320;p26">
              <a:extLst>
                <a:ext uri="{FF2B5EF4-FFF2-40B4-BE49-F238E27FC236}">
                  <a16:creationId xmlns:a16="http://schemas.microsoft.com/office/drawing/2014/main" id="{9841481F-131F-49D7-BEDC-73C366BA5EBC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321;p26">
              <a:extLst>
                <a:ext uri="{FF2B5EF4-FFF2-40B4-BE49-F238E27FC236}">
                  <a16:creationId xmlns:a16="http://schemas.microsoft.com/office/drawing/2014/main" id="{9712EDB3-D66F-4619-8C69-2005BB90D678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322;p26">
              <a:extLst>
                <a:ext uri="{FF2B5EF4-FFF2-40B4-BE49-F238E27FC236}">
                  <a16:creationId xmlns:a16="http://schemas.microsoft.com/office/drawing/2014/main" id="{8BD35D61-5F22-4EE3-AD44-9839024D6F07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323;p26">
              <a:extLst>
                <a:ext uri="{FF2B5EF4-FFF2-40B4-BE49-F238E27FC236}">
                  <a16:creationId xmlns:a16="http://schemas.microsoft.com/office/drawing/2014/main" id="{5DCAA336-83AF-4225-987F-CE5B98B1E27F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324;p26">
              <a:extLst>
                <a:ext uri="{FF2B5EF4-FFF2-40B4-BE49-F238E27FC236}">
                  <a16:creationId xmlns:a16="http://schemas.microsoft.com/office/drawing/2014/main" id="{09F986EF-AAC9-4B99-9A44-9D481B89165A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325;p26">
              <a:extLst>
                <a:ext uri="{FF2B5EF4-FFF2-40B4-BE49-F238E27FC236}">
                  <a16:creationId xmlns:a16="http://schemas.microsoft.com/office/drawing/2014/main" id="{2F37F030-9B73-4BCC-B440-376097DF7CDF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326;p26">
              <a:extLst>
                <a:ext uri="{FF2B5EF4-FFF2-40B4-BE49-F238E27FC236}">
                  <a16:creationId xmlns:a16="http://schemas.microsoft.com/office/drawing/2014/main" id="{BE06D3BF-ECB5-4C21-8F70-11D82A24E079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327;p26">
              <a:extLst>
                <a:ext uri="{FF2B5EF4-FFF2-40B4-BE49-F238E27FC236}">
                  <a16:creationId xmlns:a16="http://schemas.microsoft.com/office/drawing/2014/main" id="{33DD4142-C41F-4BD2-B374-AE69F685ADE6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328;p26">
              <a:extLst>
                <a:ext uri="{FF2B5EF4-FFF2-40B4-BE49-F238E27FC236}">
                  <a16:creationId xmlns:a16="http://schemas.microsoft.com/office/drawing/2014/main" id="{5052DB3A-91F1-49A5-8A8F-CAE29F0858F7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329;p26">
              <a:extLst>
                <a:ext uri="{FF2B5EF4-FFF2-40B4-BE49-F238E27FC236}">
                  <a16:creationId xmlns:a16="http://schemas.microsoft.com/office/drawing/2014/main" id="{9C039E64-9A3C-4A56-B37B-7400355A3B20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330;p26">
              <a:extLst>
                <a:ext uri="{FF2B5EF4-FFF2-40B4-BE49-F238E27FC236}">
                  <a16:creationId xmlns:a16="http://schemas.microsoft.com/office/drawing/2014/main" id="{DF9E6897-29EB-494C-A69B-2A0E10DC801E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331;p26">
              <a:extLst>
                <a:ext uri="{FF2B5EF4-FFF2-40B4-BE49-F238E27FC236}">
                  <a16:creationId xmlns:a16="http://schemas.microsoft.com/office/drawing/2014/main" id="{CBFCE471-6E7F-4856-8FEF-0399F5D200F6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332;p26">
              <a:extLst>
                <a:ext uri="{FF2B5EF4-FFF2-40B4-BE49-F238E27FC236}">
                  <a16:creationId xmlns:a16="http://schemas.microsoft.com/office/drawing/2014/main" id="{6657CFE0-090E-46FE-85FE-927EDB42EE98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333;p26">
              <a:extLst>
                <a:ext uri="{FF2B5EF4-FFF2-40B4-BE49-F238E27FC236}">
                  <a16:creationId xmlns:a16="http://schemas.microsoft.com/office/drawing/2014/main" id="{E1F327BA-10CB-4B51-8E94-F3F58C4313DE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334;p26">
              <a:extLst>
                <a:ext uri="{FF2B5EF4-FFF2-40B4-BE49-F238E27FC236}">
                  <a16:creationId xmlns:a16="http://schemas.microsoft.com/office/drawing/2014/main" id="{12DAB827-4F16-4E18-A29B-9925FA6FE22D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335;p26">
              <a:extLst>
                <a:ext uri="{FF2B5EF4-FFF2-40B4-BE49-F238E27FC236}">
                  <a16:creationId xmlns:a16="http://schemas.microsoft.com/office/drawing/2014/main" id="{95A6E78F-0B22-4821-86ED-886D485126F8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336;p26">
              <a:extLst>
                <a:ext uri="{FF2B5EF4-FFF2-40B4-BE49-F238E27FC236}">
                  <a16:creationId xmlns:a16="http://schemas.microsoft.com/office/drawing/2014/main" id="{A2B0BBBB-22B2-4E1F-89F2-EE5E72D8F1A9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337;p26">
              <a:extLst>
                <a:ext uri="{FF2B5EF4-FFF2-40B4-BE49-F238E27FC236}">
                  <a16:creationId xmlns:a16="http://schemas.microsoft.com/office/drawing/2014/main" id="{AEBE9352-4E23-4AAB-A913-F0D25D9F23E8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338;p26">
              <a:extLst>
                <a:ext uri="{FF2B5EF4-FFF2-40B4-BE49-F238E27FC236}">
                  <a16:creationId xmlns:a16="http://schemas.microsoft.com/office/drawing/2014/main" id="{DB52C5F4-DDA5-418E-B088-56F8C25BD804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339;p26">
              <a:extLst>
                <a:ext uri="{FF2B5EF4-FFF2-40B4-BE49-F238E27FC236}">
                  <a16:creationId xmlns:a16="http://schemas.microsoft.com/office/drawing/2014/main" id="{7CD0D1B7-8607-4E45-80C4-B315558FAC7B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340;p26">
              <a:extLst>
                <a:ext uri="{FF2B5EF4-FFF2-40B4-BE49-F238E27FC236}">
                  <a16:creationId xmlns:a16="http://schemas.microsoft.com/office/drawing/2014/main" id="{AD3643D6-AF5D-42D3-B4C2-C950D392FB1C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341;p26">
              <a:extLst>
                <a:ext uri="{FF2B5EF4-FFF2-40B4-BE49-F238E27FC236}">
                  <a16:creationId xmlns:a16="http://schemas.microsoft.com/office/drawing/2014/main" id="{A464FEBD-0170-4348-8EA8-8FF5B7F2524C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342;p26">
              <a:extLst>
                <a:ext uri="{FF2B5EF4-FFF2-40B4-BE49-F238E27FC236}">
                  <a16:creationId xmlns:a16="http://schemas.microsoft.com/office/drawing/2014/main" id="{22CDBA61-BBF6-4733-9595-1ED156486C08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343;p26">
              <a:extLst>
                <a:ext uri="{FF2B5EF4-FFF2-40B4-BE49-F238E27FC236}">
                  <a16:creationId xmlns:a16="http://schemas.microsoft.com/office/drawing/2014/main" id="{2BD78B71-A364-43DB-AEB4-31B7FDAF9509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344;p26">
              <a:extLst>
                <a:ext uri="{FF2B5EF4-FFF2-40B4-BE49-F238E27FC236}">
                  <a16:creationId xmlns:a16="http://schemas.microsoft.com/office/drawing/2014/main" id="{BDFB98AD-1B87-4BDF-B5ED-286686B5E98F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345;p26">
              <a:extLst>
                <a:ext uri="{FF2B5EF4-FFF2-40B4-BE49-F238E27FC236}">
                  <a16:creationId xmlns:a16="http://schemas.microsoft.com/office/drawing/2014/main" id="{404CE6D6-81CF-4214-B3F8-657602952118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346;p26">
              <a:extLst>
                <a:ext uri="{FF2B5EF4-FFF2-40B4-BE49-F238E27FC236}">
                  <a16:creationId xmlns:a16="http://schemas.microsoft.com/office/drawing/2014/main" id="{DEAB6935-0180-42EE-8CA3-F0DC55A96963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347;p26">
              <a:extLst>
                <a:ext uri="{FF2B5EF4-FFF2-40B4-BE49-F238E27FC236}">
                  <a16:creationId xmlns:a16="http://schemas.microsoft.com/office/drawing/2014/main" id="{D88D8824-70E6-43CD-B4CD-5C3B29EF2871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348;p26">
              <a:extLst>
                <a:ext uri="{FF2B5EF4-FFF2-40B4-BE49-F238E27FC236}">
                  <a16:creationId xmlns:a16="http://schemas.microsoft.com/office/drawing/2014/main" id="{89534D2B-3F52-4381-A97A-74F0AE59FD52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349;p26">
              <a:extLst>
                <a:ext uri="{FF2B5EF4-FFF2-40B4-BE49-F238E27FC236}">
                  <a16:creationId xmlns:a16="http://schemas.microsoft.com/office/drawing/2014/main" id="{51039E39-D9C0-4CB4-AEA4-9DE8395F494B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350;p26">
              <a:extLst>
                <a:ext uri="{FF2B5EF4-FFF2-40B4-BE49-F238E27FC236}">
                  <a16:creationId xmlns:a16="http://schemas.microsoft.com/office/drawing/2014/main" id="{94F5D7CB-6F41-460B-9899-ECA0D1BC09CE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351;p26">
              <a:extLst>
                <a:ext uri="{FF2B5EF4-FFF2-40B4-BE49-F238E27FC236}">
                  <a16:creationId xmlns:a16="http://schemas.microsoft.com/office/drawing/2014/main" id="{32C305FC-CC7F-4BB5-A3C7-8B8E2C41C228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352;p26">
              <a:extLst>
                <a:ext uri="{FF2B5EF4-FFF2-40B4-BE49-F238E27FC236}">
                  <a16:creationId xmlns:a16="http://schemas.microsoft.com/office/drawing/2014/main" id="{661BD26E-93A7-4F7D-AFBB-6E6DD90C6C33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353;p26">
              <a:extLst>
                <a:ext uri="{FF2B5EF4-FFF2-40B4-BE49-F238E27FC236}">
                  <a16:creationId xmlns:a16="http://schemas.microsoft.com/office/drawing/2014/main" id="{02954BF6-0326-464D-AA82-562ED495E79A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354;p26">
              <a:extLst>
                <a:ext uri="{FF2B5EF4-FFF2-40B4-BE49-F238E27FC236}">
                  <a16:creationId xmlns:a16="http://schemas.microsoft.com/office/drawing/2014/main" id="{59EDB497-4872-45CA-94A9-8BF0EDF5E813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355;p26">
              <a:extLst>
                <a:ext uri="{FF2B5EF4-FFF2-40B4-BE49-F238E27FC236}">
                  <a16:creationId xmlns:a16="http://schemas.microsoft.com/office/drawing/2014/main" id="{5D0A91AA-A7F8-45A0-8EB7-1E213FF23701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356;p26">
              <a:extLst>
                <a:ext uri="{FF2B5EF4-FFF2-40B4-BE49-F238E27FC236}">
                  <a16:creationId xmlns:a16="http://schemas.microsoft.com/office/drawing/2014/main" id="{A62602C8-C604-4846-94CC-8AA277CE47E3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357;p26">
              <a:extLst>
                <a:ext uri="{FF2B5EF4-FFF2-40B4-BE49-F238E27FC236}">
                  <a16:creationId xmlns:a16="http://schemas.microsoft.com/office/drawing/2014/main" id="{1F9F1BAA-F1EE-438E-90C7-168CA652AF22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358;p26">
              <a:extLst>
                <a:ext uri="{FF2B5EF4-FFF2-40B4-BE49-F238E27FC236}">
                  <a16:creationId xmlns:a16="http://schemas.microsoft.com/office/drawing/2014/main" id="{5037912F-CD93-48C2-AD2E-66A2B115523F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359;p26">
              <a:extLst>
                <a:ext uri="{FF2B5EF4-FFF2-40B4-BE49-F238E27FC236}">
                  <a16:creationId xmlns:a16="http://schemas.microsoft.com/office/drawing/2014/main" id="{4B25DB7C-6E31-40CE-A1B2-3FA815310849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360;p26">
              <a:extLst>
                <a:ext uri="{FF2B5EF4-FFF2-40B4-BE49-F238E27FC236}">
                  <a16:creationId xmlns:a16="http://schemas.microsoft.com/office/drawing/2014/main" id="{68840718-F08B-4449-B855-2ACF1BC242C0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361;p26">
              <a:extLst>
                <a:ext uri="{FF2B5EF4-FFF2-40B4-BE49-F238E27FC236}">
                  <a16:creationId xmlns:a16="http://schemas.microsoft.com/office/drawing/2014/main" id="{6521F45B-0B25-42F2-AE15-2FD357BA40AD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362;p26">
              <a:extLst>
                <a:ext uri="{FF2B5EF4-FFF2-40B4-BE49-F238E27FC236}">
                  <a16:creationId xmlns:a16="http://schemas.microsoft.com/office/drawing/2014/main" id="{B8F9C43F-AE34-49CF-9AA3-CF4D8755E623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363;p26">
              <a:extLst>
                <a:ext uri="{FF2B5EF4-FFF2-40B4-BE49-F238E27FC236}">
                  <a16:creationId xmlns:a16="http://schemas.microsoft.com/office/drawing/2014/main" id="{8585DD30-8485-4278-B087-19E716585B28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364;p26">
              <a:extLst>
                <a:ext uri="{FF2B5EF4-FFF2-40B4-BE49-F238E27FC236}">
                  <a16:creationId xmlns:a16="http://schemas.microsoft.com/office/drawing/2014/main" id="{7782122B-7C47-4750-A134-C0AA17C2378F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365;p26">
              <a:extLst>
                <a:ext uri="{FF2B5EF4-FFF2-40B4-BE49-F238E27FC236}">
                  <a16:creationId xmlns:a16="http://schemas.microsoft.com/office/drawing/2014/main" id="{47D8F46E-4649-4777-8E4A-C9D147537984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366;p26">
              <a:extLst>
                <a:ext uri="{FF2B5EF4-FFF2-40B4-BE49-F238E27FC236}">
                  <a16:creationId xmlns:a16="http://schemas.microsoft.com/office/drawing/2014/main" id="{DEF014CD-5B29-4DFB-ABF3-470437C378B4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367;p26">
              <a:extLst>
                <a:ext uri="{FF2B5EF4-FFF2-40B4-BE49-F238E27FC236}">
                  <a16:creationId xmlns:a16="http://schemas.microsoft.com/office/drawing/2014/main" id="{3FAD6233-FD7C-4A1A-95DA-AEC4BFF9C41A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368;p26">
              <a:extLst>
                <a:ext uri="{FF2B5EF4-FFF2-40B4-BE49-F238E27FC236}">
                  <a16:creationId xmlns:a16="http://schemas.microsoft.com/office/drawing/2014/main" id="{2C3344C2-B593-4407-B0A2-6D65AD65876B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369;p26">
              <a:extLst>
                <a:ext uri="{FF2B5EF4-FFF2-40B4-BE49-F238E27FC236}">
                  <a16:creationId xmlns:a16="http://schemas.microsoft.com/office/drawing/2014/main" id="{2A5DD7A7-5135-4EC4-960B-075A79695531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370;p26">
              <a:extLst>
                <a:ext uri="{FF2B5EF4-FFF2-40B4-BE49-F238E27FC236}">
                  <a16:creationId xmlns:a16="http://schemas.microsoft.com/office/drawing/2014/main" id="{7E4EC366-A970-4FFF-BB13-B7607C88D666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371;p26">
              <a:extLst>
                <a:ext uri="{FF2B5EF4-FFF2-40B4-BE49-F238E27FC236}">
                  <a16:creationId xmlns:a16="http://schemas.microsoft.com/office/drawing/2014/main" id="{CDB761BC-6C05-491F-A9AE-2869EC2D75D9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372;p26">
              <a:extLst>
                <a:ext uri="{FF2B5EF4-FFF2-40B4-BE49-F238E27FC236}">
                  <a16:creationId xmlns:a16="http://schemas.microsoft.com/office/drawing/2014/main" id="{8D258AC9-270D-4BE7-BB50-CCFE3134F469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373;p26">
              <a:extLst>
                <a:ext uri="{FF2B5EF4-FFF2-40B4-BE49-F238E27FC236}">
                  <a16:creationId xmlns:a16="http://schemas.microsoft.com/office/drawing/2014/main" id="{BC6A6E35-412D-4E60-A196-9EC03D7C32EE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374;p26">
              <a:extLst>
                <a:ext uri="{FF2B5EF4-FFF2-40B4-BE49-F238E27FC236}">
                  <a16:creationId xmlns:a16="http://schemas.microsoft.com/office/drawing/2014/main" id="{7A729F6D-01F6-46A9-8C02-8D60E7528BA6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375;p26">
              <a:extLst>
                <a:ext uri="{FF2B5EF4-FFF2-40B4-BE49-F238E27FC236}">
                  <a16:creationId xmlns:a16="http://schemas.microsoft.com/office/drawing/2014/main" id="{AE5EAF0B-641A-49FA-8455-ABA352028878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376;p26">
              <a:extLst>
                <a:ext uri="{FF2B5EF4-FFF2-40B4-BE49-F238E27FC236}">
                  <a16:creationId xmlns:a16="http://schemas.microsoft.com/office/drawing/2014/main" id="{F5F7D3F9-24A2-451C-8715-24EA51596E20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377;p26">
              <a:extLst>
                <a:ext uri="{FF2B5EF4-FFF2-40B4-BE49-F238E27FC236}">
                  <a16:creationId xmlns:a16="http://schemas.microsoft.com/office/drawing/2014/main" id="{3AF9FD26-97C3-4545-BEA0-E4E07D969836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378;p26">
              <a:extLst>
                <a:ext uri="{FF2B5EF4-FFF2-40B4-BE49-F238E27FC236}">
                  <a16:creationId xmlns:a16="http://schemas.microsoft.com/office/drawing/2014/main" id="{6237C88B-1EB7-4C51-A0D9-B1251C4CB9A6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379;p26">
              <a:extLst>
                <a:ext uri="{FF2B5EF4-FFF2-40B4-BE49-F238E27FC236}">
                  <a16:creationId xmlns:a16="http://schemas.microsoft.com/office/drawing/2014/main" id="{F68C589D-EC06-4061-A74C-EEB946E36A0B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380;p26">
              <a:extLst>
                <a:ext uri="{FF2B5EF4-FFF2-40B4-BE49-F238E27FC236}">
                  <a16:creationId xmlns:a16="http://schemas.microsoft.com/office/drawing/2014/main" id="{47DFA3C0-AF92-417D-9DE2-5918B3949CFF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381;p26">
              <a:extLst>
                <a:ext uri="{FF2B5EF4-FFF2-40B4-BE49-F238E27FC236}">
                  <a16:creationId xmlns:a16="http://schemas.microsoft.com/office/drawing/2014/main" id="{6880F498-2AE0-432A-80F9-DA920350271E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382;p26">
              <a:extLst>
                <a:ext uri="{FF2B5EF4-FFF2-40B4-BE49-F238E27FC236}">
                  <a16:creationId xmlns:a16="http://schemas.microsoft.com/office/drawing/2014/main" id="{C6E728E9-9C8B-4DFB-AF14-AB517F1F2D5F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383;p26">
              <a:extLst>
                <a:ext uri="{FF2B5EF4-FFF2-40B4-BE49-F238E27FC236}">
                  <a16:creationId xmlns:a16="http://schemas.microsoft.com/office/drawing/2014/main" id="{17E453E3-7BFF-4A46-A9F2-9A259A5EA3E7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384;p26">
              <a:extLst>
                <a:ext uri="{FF2B5EF4-FFF2-40B4-BE49-F238E27FC236}">
                  <a16:creationId xmlns:a16="http://schemas.microsoft.com/office/drawing/2014/main" id="{64B1DD74-FE45-4694-9D5E-B975AF7AF85F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385;p26">
              <a:extLst>
                <a:ext uri="{FF2B5EF4-FFF2-40B4-BE49-F238E27FC236}">
                  <a16:creationId xmlns:a16="http://schemas.microsoft.com/office/drawing/2014/main" id="{487EFE18-1857-49F7-8A01-BA3FEA13F306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386;p26">
              <a:extLst>
                <a:ext uri="{FF2B5EF4-FFF2-40B4-BE49-F238E27FC236}">
                  <a16:creationId xmlns:a16="http://schemas.microsoft.com/office/drawing/2014/main" id="{4CB41542-1F36-488C-B7F4-02372896D84C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387;p26">
              <a:extLst>
                <a:ext uri="{FF2B5EF4-FFF2-40B4-BE49-F238E27FC236}">
                  <a16:creationId xmlns:a16="http://schemas.microsoft.com/office/drawing/2014/main" id="{4F8C30CF-C123-4AB7-84D1-07D8709CD305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388;p26">
              <a:extLst>
                <a:ext uri="{FF2B5EF4-FFF2-40B4-BE49-F238E27FC236}">
                  <a16:creationId xmlns:a16="http://schemas.microsoft.com/office/drawing/2014/main" id="{A7613E14-87F1-40CA-A18A-D5428BA6321C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389;p26">
              <a:extLst>
                <a:ext uri="{FF2B5EF4-FFF2-40B4-BE49-F238E27FC236}">
                  <a16:creationId xmlns:a16="http://schemas.microsoft.com/office/drawing/2014/main" id="{AF9F6DFF-4448-479F-9412-F0DF1A747E7E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390;p26">
              <a:extLst>
                <a:ext uri="{FF2B5EF4-FFF2-40B4-BE49-F238E27FC236}">
                  <a16:creationId xmlns:a16="http://schemas.microsoft.com/office/drawing/2014/main" id="{9DB0D5A6-8141-4053-B233-97498E763826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391;p26">
              <a:extLst>
                <a:ext uri="{FF2B5EF4-FFF2-40B4-BE49-F238E27FC236}">
                  <a16:creationId xmlns:a16="http://schemas.microsoft.com/office/drawing/2014/main" id="{8DD8B866-B1EF-4433-83BA-2F8A18B923D9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392;p26">
              <a:extLst>
                <a:ext uri="{FF2B5EF4-FFF2-40B4-BE49-F238E27FC236}">
                  <a16:creationId xmlns:a16="http://schemas.microsoft.com/office/drawing/2014/main" id="{E9B5CE76-3F19-421B-9ABE-3FE7DEDD5A87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393;p26">
              <a:extLst>
                <a:ext uri="{FF2B5EF4-FFF2-40B4-BE49-F238E27FC236}">
                  <a16:creationId xmlns:a16="http://schemas.microsoft.com/office/drawing/2014/main" id="{6FD74863-74BE-4D9E-BD20-38EB5A1FC691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394;p26">
              <a:extLst>
                <a:ext uri="{FF2B5EF4-FFF2-40B4-BE49-F238E27FC236}">
                  <a16:creationId xmlns:a16="http://schemas.microsoft.com/office/drawing/2014/main" id="{FC912E2E-35E4-4586-8900-6EDB3A5D63BE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395;p26">
              <a:extLst>
                <a:ext uri="{FF2B5EF4-FFF2-40B4-BE49-F238E27FC236}">
                  <a16:creationId xmlns:a16="http://schemas.microsoft.com/office/drawing/2014/main" id="{059DABCF-8F37-40B7-938E-B9A315D656FD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396;p26">
              <a:extLst>
                <a:ext uri="{FF2B5EF4-FFF2-40B4-BE49-F238E27FC236}">
                  <a16:creationId xmlns:a16="http://schemas.microsoft.com/office/drawing/2014/main" id="{3DE5DC84-EF70-451D-9632-124C8730D302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397;p26">
              <a:extLst>
                <a:ext uri="{FF2B5EF4-FFF2-40B4-BE49-F238E27FC236}">
                  <a16:creationId xmlns:a16="http://schemas.microsoft.com/office/drawing/2014/main" id="{975DA9EA-B8AF-4537-A575-FBE45F98AA96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398;p26">
              <a:extLst>
                <a:ext uri="{FF2B5EF4-FFF2-40B4-BE49-F238E27FC236}">
                  <a16:creationId xmlns:a16="http://schemas.microsoft.com/office/drawing/2014/main" id="{D014CF6E-52EB-4068-B979-672BA6D10F46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399;p26">
              <a:extLst>
                <a:ext uri="{FF2B5EF4-FFF2-40B4-BE49-F238E27FC236}">
                  <a16:creationId xmlns:a16="http://schemas.microsoft.com/office/drawing/2014/main" id="{5318A1A6-A526-4BB4-8166-6E62910DA0FD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00;p26">
              <a:extLst>
                <a:ext uri="{FF2B5EF4-FFF2-40B4-BE49-F238E27FC236}">
                  <a16:creationId xmlns:a16="http://schemas.microsoft.com/office/drawing/2014/main" id="{547E66B2-CAD1-423D-822A-D9D490C8A5F0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01;p26">
              <a:extLst>
                <a:ext uri="{FF2B5EF4-FFF2-40B4-BE49-F238E27FC236}">
                  <a16:creationId xmlns:a16="http://schemas.microsoft.com/office/drawing/2014/main" id="{D36BBD88-BB58-4C90-A70F-CB107BDAF86B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02;p26">
              <a:extLst>
                <a:ext uri="{FF2B5EF4-FFF2-40B4-BE49-F238E27FC236}">
                  <a16:creationId xmlns:a16="http://schemas.microsoft.com/office/drawing/2014/main" id="{4052B99A-7C9F-4F4B-B06C-AE60D9DCBDB6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8;p29">
            <a:extLst>
              <a:ext uri="{FF2B5EF4-FFF2-40B4-BE49-F238E27FC236}">
                <a16:creationId xmlns:a16="http://schemas.microsoft.com/office/drawing/2014/main" id="{5EA096A8-5161-41AD-8003-2C8A5930656A}"/>
              </a:ext>
            </a:extLst>
          </p:cNvPr>
          <p:cNvGrpSpPr/>
          <p:nvPr/>
        </p:nvGrpSpPr>
        <p:grpSpPr>
          <a:xfrm flipH="1">
            <a:off x="-2311363" y="1701843"/>
            <a:ext cx="519576" cy="1136229"/>
            <a:chOff x="7352169" y="1792626"/>
            <a:chExt cx="1333531" cy="2916217"/>
          </a:xfrm>
        </p:grpSpPr>
        <p:grpSp>
          <p:nvGrpSpPr>
            <p:cNvPr id="535" name="Google Shape;539;p29">
              <a:extLst>
                <a:ext uri="{FF2B5EF4-FFF2-40B4-BE49-F238E27FC236}">
                  <a16:creationId xmlns:a16="http://schemas.microsoft.com/office/drawing/2014/main" id="{4DAD2C0E-DB3C-4CD1-AA68-8C6C659BFDE5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537" name="Google Shape;540;p29">
                <a:extLst>
                  <a:ext uri="{FF2B5EF4-FFF2-40B4-BE49-F238E27FC236}">
                    <a16:creationId xmlns:a16="http://schemas.microsoft.com/office/drawing/2014/main" id="{AA973E51-63FD-494A-A1EC-D943625D56D6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580" name="Google Shape;541;p29">
                  <a:extLst>
                    <a:ext uri="{FF2B5EF4-FFF2-40B4-BE49-F238E27FC236}">
                      <a16:creationId xmlns:a16="http://schemas.microsoft.com/office/drawing/2014/main" id="{6517C32A-34DB-4F51-B66C-7760E32DB6F1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42;p29">
                  <a:extLst>
                    <a:ext uri="{FF2B5EF4-FFF2-40B4-BE49-F238E27FC236}">
                      <a16:creationId xmlns:a16="http://schemas.microsoft.com/office/drawing/2014/main" id="{4EDD147E-7954-4D87-AA57-1DA4000189EC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43;p29">
                  <a:extLst>
                    <a:ext uri="{FF2B5EF4-FFF2-40B4-BE49-F238E27FC236}">
                      <a16:creationId xmlns:a16="http://schemas.microsoft.com/office/drawing/2014/main" id="{5F9B6CAE-0338-4247-9663-6B6A2ECF8CEB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44;p29">
                  <a:extLst>
                    <a:ext uri="{FF2B5EF4-FFF2-40B4-BE49-F238E27FC236}">
                      <a16:creationId xmlns:a16="http://schemas.microsoft.com/office/drawing/2014/main" id="{0CEAC4FA-0C8D-4D8F-919B-DDFB8986CE66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45;p29">
                  <a:extLst>
                    <a:ext uri="{FF2B5EF4-FFF2-40B4-BE49-F238E27FC236}">
                      <a16:creationId xmlns:a16="http://schemas.microsoft.com/office/drawing/2014/main" id="{2CCB9691-FC5F-45F0-A2AF-2BE7D715E56B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46;p29">
                  <a:extLst>
                    <a:ext uri="{FF2B5EF4-FFF2-40B4-BE49-F238E27FC236}">
                      <a16:creationId xmlns:a16="http://schemas.microsoft.com/office/drawing/2014/main" id="{451DF9E2-E7F3-4430-923A-4C01224FE513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47;p29">
                  <a:extLst>
                    <a:ext uri="{FF2B5EF4-FFF2-40B4-BE49-F238E27FC236}">
                      <a16:creationId xmlns:a16="http://schemas.microsoft.com/office/drawing/2014/main" id="{608FEF62-E331-42A8-ACF0-FCD45B189B28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48;p29">
                  <a:extLst>
                    <a:ext uri="{FF2B5EF4-FFF2-40B4-BE49-F238E27FC236}">
                      <a16:creationId xmlns:a16="http://schemas.microsoft.com/office/drawing/2014/main" id="{E5D36564-248A-42E8-A0C2-86AC5ED77836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49;p29">
                  <a:extLst>
                    <a:ext uri="{FF2B5EF4-FFF2-40B4-BE49-F238E27FC236}">
                      <a16:creationId xmlns:a16="http://schemas.microsoft.com/office/drawing/2014/main" id="{722983CB-B2A6-4E51-8E35-E99D64C5DF6A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50;p29">
                  <a:extLst>
                    <a:ext uri="{FF2B5EF4-FFF2-40B4-BE49-F238E27FC236}">
                      <a16:creationId xmlns:a16="http://schemas.microsoft.com/office/drawing/2014/main" id="{443C4B0C-1D13-4385-81D2-C62EE3CC328B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51;p29">
                  <a:extLst>
                    <a:ext uri="{FF2B5EF4-FFF2-40B4-BE49-F238E27FC236}">
                      <a16:creationId xmlns:a16="http://schemas.microsoft.com/office/drawing/2014/main" id="{09E35A4C-BE8C-4451-A44D-9994F40D5828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52;p29">
                  <a:extLst>
                    <a:ext uri="{FF2B5EF4-FFF2-40B4-BE49-F238E27FC236}">
                      <a16:creationId xmlns:a16="http://schemas.microsoft.com/office/drawing/2014/main" id="{3BA4DE3C-7056-4032-8EDA-B0AE4891E7C3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53;p29">
                  <a:extLst>
                    <a:ext uri="{FF2B5EF4-FFF2-40B4-BE49-F238E27FC236}">
                      <a16:creationId xmlns:a16="http://schemas.microsoft.com/office/drawing/2014/main" id="{AEB052E3-759A-46B5-89D4-0B133553BA29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54;p29">
                  <a:extLst>
                    <a:ext uri="{FF2B5EF4-FFF2-40B4-BE49-F238E27FC236}">
                      <a16:creationId xmlns:a16="http://schemas.microsoft.com/office/drawing/2014/main" id="{2F2CF163-F905-4778-93A8-94BB508FADF1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55;p29">
                  <a:extLst>
                    <a:ext uri="{FF2B5EF4-FFF2-40B4-BE49-F238E27FC236}">
                      <a16:creationId xmlns:a16="http://schemas.microsoft.com/office/drawing/2014/main" id="{B9BAE1EC-5A23-4CAC-B269-BAB6F6588EC2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56;p29">
                  <a:extLst>
                    <a:ext uri="{FF2B5EF4-FFF2-40B4-BE49-F238E27FC236}">
                      <a16:creationId xmlns:a16="http://schemas.microsoft.com/office/drawing/2014/main" id="{6B0A755C-148E-44C6-AC61-221FB42A12B6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57;p29">
                  <a:extLst>
                    <a:ext uri="{FF2B5EF4-FFF2-40B4-BE49-F238E27FC236}">
                      <a16:creationId xmlns:a16="http://schemas.microsoft.com/office/drawing/2014/main" id="{8539AA1E-D589-45BD-961A-BCFCF8E3CDF7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58;p29">
                  <a:extLst>
                    <a:ext uri="{FF2B5EF4-FFF2-40B4-BE49-F238E27FC236}">
                      <a16:creationId xmlns:a16="http://schemas.microsoft.com/office/drawing/2014/main" id="{F4F490BD-2039-4426-9DC6-404763BFBE6C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59;p29">
                  <a:extLst>
                    <a:ext uri="{FF2B5EF4-FFF2-40B4-BE49-F238E27FC236}">
                      <a16:creationId xmlns:a16="http://schemas.microsoft.com/office/drawing/2014/main" id="{B4F19BA5-2D68-473C-B8CE-D18D5657060A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60;p29">
                  <a:extLst>
                    <a:ext uri="{FF2B5EF4-FFF2-40B4-BE49-F238E27FC236}">
                      <a16:creationId xmlns:a16="http://schemas.microsoft.com/office/drawing/2014/main" id="{C5FA8C7D-ED53-41A8-B0CE-434F18ABB09F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561;p29">
                  <a:extLst>
                    <a:ext uri="{FF2B5EF4-FFF2-40B4-BE49-F238E27FC236}">
                      <a16:creationId xmlns:a16="http://schemas.microsoft.com/office/drawing/2014/main" id="{4DF85C11-C6EE-4728-94BF-92E943508D20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562;p29">
                  <a:extLst>
                    <a:ext uri="{FF2B5EF4-FFF2-40B4-BE49-F238E27FC236}">
                      <a16:creationId xmlns:a16="http://schemas.microsoft.com/office/drawing/2014/main" id="{FA43D8EB-6B69-4F5F-AACD-9B024665275F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563;p29">
                  <a:extLst>
                    <a:ext uri="{FF2B5EF4-FFF2-40B4-BE49-F238E27FC236}">
                      <a16:creationId xmlns:a16="http://schemas.microsoft.com/office/drawing/2014/main" id="{E99FE1A2-86AE-4CE1-B1D2-7CDDAC257A6B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564;p29">
                  <a:extLst>
                    <a:ext uri="{FF2B5EF4-FFF2-40B4-BE49-F238E27FC236}">
                      <a16:creationId xmlns:a16="http://schemas.microsoft.com/office/drawing/2014/main" id="{43A43029-A807-4E96-85E8-69084F7F0E3D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565;p29">
                  <a:extLst>
                    <a:ext uri="{FF2B5EF4-FFF2-40B4-BE49-F238E27FC236}">
                      <a16:creationId xmlns:a16="http://schemas.microsoft.com/office/drawing/2014/main" id="{13A0F934-725F-4197-8677-5F5720B560B1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566;p29">
                  <a:extLst>
                    <a:ext uri="{FF2B5EF4-FFF2-40B4-BE49-F238E27FC236}">
                      <a16:creationId xmlns:a16="http://schemas.microsoft.com/office/drawing/2014/main" id="{0AEDA6CB-B89D-4031-AA6F-B1548B53C8C6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567;p29">
                  <a:extLst>
                    <a:ext uri="{FF2B5EF4-FFF2-40B4-BE49-F238E27FC236}">
                      <a16:creationId xmlns:a16="http://schemas.microsoft.com/office/drawing/2014/main" id="{07A7C9FD-E2D7-45DB-BB84-57B00F30CE46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568;p29">
                  <a:extLst>
                    <a:ext uri="{FF2B5EF4-FFF2-40B4-BE49-F238E27FC236}">
                      <a16:creationId xmlns:a16="http://schemas.microsoft.com/office/drawing/2014/main" id="{ECA98B9A-708F-4B1A-AF0F-0848B487F79A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569;p29">
                  <a:extLst>
                    <a:ext uri="{FF2B5EF4-FFF2-40B4-BE49-F238E27FC236}">
                      <a16:creationId xmlns:a16="http://schemas.microsoft.com/office/drawing/2014/main" id="{30C47ED6-11C6-4628-A551-3F813AD17FD4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570;p29">
                  <a:extLst>
                    <a:ext uri="{FF2B5EF4-FFF2-40B4-BE49-F238E27FC236}">
                      <a16:creationId xmlns:a16="http://schemas.microsoft.com/office/drawing/2014/main" id="{561110A1-9178-4B5D-9F85-9806C4BA6674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571;p29">
                  <a:extLst>
                    <a:ext uri="{FF2B5EF4-FFF2-40B4-BE49-F238E27FC236}">
                      <a16:creationId xmlns:a16="http://schemas.microsoft.com/office/drawing/2014/main" id="{4CD7E92F-341A-4396-8987-DCDE51B5C2A6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572;p29">
                  <a:extLst>
                    <a:ext uri="{FF2B5EF4-FFF2-40B4-BE49-F238E27FC236}">
                      <a16:creationId xmlns:a16="http://schemas.microsoft.com/office/drawing/2014/main" id="{935B1E95-D3EF-4602-8912-4859BC09C8D4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573;p29">
                  <a:extLst>
                    <a:ext uri="{FF2B5EF4-FFF2-40B4-BE49-F238E27FC236}">
                      <a16:creationId xmlns:a16="http://schemas.microsoft.com/office/drawing/2014/main" id="{12E6ECF4-D11D-45A4-A125-942C8B3A7F32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574;p29">
                  <a:extLst>
                    <a:ext uri="{FF2B5EF4-FFF2-40B4-BE49-F238E27FC236}">
                      <a16:creationId xmlns:a16="http://schemas.microsoft.com/office/drawing/2014/main" id="{F8E459A5-2396-44B1-AFF0-350C6BFAE1A4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575;p29">
                  <a:extLst>
                    <a:ext uri="{FF2B5EF4-FFF2-40B4-BE49-F238E27FC236}">
                      <a16:creationId xmlns:a16="http://schemas.microsoft.com/office/drawing/2014/main" id="{5C7B1C3C-CAF2-476F-8FCF-57D0705062B4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576;p29">
                  <a:extLst>
                    <a:ext uri="{FF2B5EF4-FFF2-40B4-BE49-F238E27FC236}">
                      <a16:creationId xmlns:a16="http://schemas.microsoft.com/office/drawing/2014/main" id="{EA5C3F1C-D537-41EE-A84E-DF88F4B7283E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577;p29">
                  <a:extLst>
                    <a:ext uri="{FF2B5EF4-FFF2-40B4-BE49-F238E27FC236}">
                      <a16:creationId xmlns:a16="http://schemas.microsoft.com/office/drawing/2014/main" id="{FA5B794A-D91D-4E96-9BBC-057B6FAE0BE3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578;p29">
                  <a:extLst>
                    <a:ext uri="{FF2B5EF4-FFF2-40B4-BE49-F238E27FC236}">
                      <a16:creationId xmlns:a16="http://schemas.microsoft.com/office/drawing/2014/main" id="{FCAA8A65-9400-4C5D-8562-427281FB874D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579;p29">
                  <a:extLst>
                    <a:ext uri="{FF2B5EF4-FFF2-40B4-BE49-F238E27FC236}">
                      <a16:creationId xmlns:a16="http://schemas.microsoft.com/office/drawing/2014/main" id="{B05F3AAC-20CA-43DB-B534-7A9351F0962E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580;p29">
                  <a:extLst>
                    <a:ext uri="{FF2B5EF4-FFF2-40B4-BE49-F238E27FC236}">
                      <a16:creationId xmlns:a16="http://schemas.microsoft.com/office/drawing/2014/main" id="{B9E2DF41-D991-4BBA-BAFB-309A5CFF0FB7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581;p29">
                  <a:extLst>
                    <a:ext uri="{FF2B5EF4-FFF2-40B4-BE49-F238E27FC236}">
                      <a16:creationId xmlns:a16="http://schemas.microsoft.com/office/drawing/2014/main" id="{4616F635-9F80-4038-854B-964EEA26C7C8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582;p29">
                  <a:extLst>
                    <a:ext uri="{FF2B5EF4-FFF2-40B4-BE49-F238E27FC236}">
                      <a16:creationId xmlns:a16="http://schemas.microsoft.com/office/drawing/2014/main" id="{0F1A47F7-4195-4B8A-8BAB-5DF975A5A216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583;p29">
                  <a:extLst>
                    <a:ext uri="{FF2B5EF4-FFF2-40B4-BE49-F238E27FC236}">
                      <a16:creationId xmlns:a16="http://schemas.microsoft.com/office/drawing/2014/main" id="{0FD89376-FDB0-4609-8FEF-80F47BC8887C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584;p29">
                  <a:extLst>
                    <a:ext uri="{FF2B5EF4-FFF2-40B4-BE49-F238E27FC236}">
                      <a16:creationId xmlns:a16="http://schemas.microsoft.com/office/drawing/2014/main" id="{70637165-16F4-4DDE-9F9A-D88440E5987F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585;p29">
                  <a:extLst>
                    <a:ext uri="{FF2B5EF4-FFF2-40B4-BE49-F238E27FC236}">
                      <a16:creationId xmlns:a16="http://schemas.microsoft.com/office/drawing/2014/main" id="{925A153E-7118-4638-9A2A-28CA36D954E0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586;p29">
                  <a:extLst>
                    <a:ext uri="{FF2B5EF4-FFF2-40B4-BE49-F238E27FC236}">
                      <a16:creationId xmlns:a16="http://schemas.microsoft.com/office/drawing/2014/main" id="{D69AADBA-9F77-4B9A-A83E-E6ED68AD256F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587;p29">
                  <a:extLst>
                    <a:ext uri="{FF2B5EF4-FFF2-40B4-BE49-F238E27FC236}">
                      <a16:creationId xmlns:a16="http://schemas.microsoft.com/office/drawing/2014/main" id="{6619D5A7-3A2A-47F4-8E7C-EDDDC44F92EF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588;p29">
                  <a:extLst>
                    <a:ext uri="{FF2B5EF4-FFF2-40B4-BE49-F238E27FC236}">
                      <a16:creationId xmlns:a16="http://schemas.microsoft.com/office/drawing/2014/main" id="{8D113E55-A78D-4840-899C-2E3249090DDD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589;p29">
                  <a:extLst>
                    <a:ext uri="{FF2B5EF4-FFF2-40B4-BE49-F238E27FC236}">
                      <a16:creationId xmlns:a16="http://schemas.microsoft.com/office/drawing/2014/main" id="{D25BE5DF-2AC3-4D0A-A451-0F1B542BAD55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590;p29">
                  <a:extLst>
                    <a:ext uri="{FF2B5EF4-FFF2-40B4-BE49-F238E27FC236}">
                      <a16:creationId xmlns:a16="http://schemas.microsoft.com/office/drawing/2014/main" id="{3D501CB5-D840-4D61-81D8-F8A14F3FDA31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591;p29">
                  <a:extLst>
                    <a:ext uri="{FF2B5EF4-FFF2-40B4-BE49-F238E27FC236}">
                      <a16:creationId xmlns:a16="http://schemas.microsoft.com/office/drawing/2014/main" id="{A23A7AEF-6499-4B8A-8E04-FCAEF1D734AE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8" name="Google Shape;592;p29">
                <a:extLst>
                  <a:ext uri="{FF2B5EF4-FFF2-40B4-BE49-F238E27FC236}">
                    <a16:creationId xmlns:a16="http://schemas.microsoft.com/office/drawing/2014/main" id="{091509BF-C02C-4E5F-A181-E6B4FE11129E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93;p29">
                <a:extLst>
                  <a:ext uri="{FF2B5EF4-FFF2-40B4-BE49-F238E27FC236}">
                    <a16:creationId xmlns:a16="http://schemas.microsoft.com/office/drawing/2014/main" id="{ADF0CA38-9DE3-4402-81ED-6305EFB2A90F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94;p29">
                <a:extLst>
                  <a:ext uri="{FF2B5EF4-FFF2-40B4-BE49-F238E27FC236}">
                    <a16:creationId xmlns:a16="http://schemas.microsoft.com/office/drawing/2014/main" id="{A2FBEC89-F62B-4E19-A4A9-7B65FE4FBB8E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95;p29">
                <a:extLst>
                  <a:ext uri="{FF2B5EF4-FFF2-40B4-BE49-F238E27FC236}">
                    <a16:creationId xmlns:a16="http://schemas.microsoft.com/office/drawing/2014/main" id="{F1C3E07E-F322-4976-85D1-E8F4635CD27C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96;p29">
                <a:extLst>
                  <a:ext uri="{FF2B5EF4-FFF2-40B4-BE49-F238E27FC236}">
                    <a16:creationId xmlns:a16="http://schemas.microsoft.com/office/drawing/2014/main" id="{87B6D10C-132A-455B-9DDF-A7D45AF39D40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97;p29">
                <a:extLst>
                  <a:ext uri="{FF2B5EF4-FFF2-40B4-BE49-F238E27FC236}">
                    <a16:creationId xmlns:a16="http://schemas.microsoft.com/office/drawing/2014/main" id="{CCE521D1-28F0-4530-A9A6-A54C7D1FBF6A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98;p29">
                <a:extLst>
                  <a:ext uri="{FF2B5EF4-FFF2-40B4-BE49-F238E27FC236}">
                    <a16:creationId xmlns:a16="http://schemas.microsoft.com/office/drawing/2014/main" id="{55B219B3-5E62-4C0D-B482-482D73C16E99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99;p29">
                <a:extLst>
                  <a:ext uri="{FF2B5EF4-FFF2-40B4-BE49-F238E27FC236}">
                    <a16:creationId xmlns:a16="http://schemas.microsoft.com/office/drawing/2014/main" id="{D23A5EC5-CA12-4936-B7A7-84F21360EA9A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600;p29">
                <a:extLst>
                  <a:ext uri="{FF2B5EF4-FFF2-40B4-BE49-F238E27FC236}">
                    <a16:creationId xmlns:a16="http://schemas.microsoft.com/office/drawing/2014/main" id="{9D5AF000-8476-4EB5-AAB8-7558AFEE8190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601;p29">
                <a:extLst>
                  <a:ext uri="{FF2B5EF4-FFF2-40B4-BE49-F238E27FC236}">
                    <a16:creationId xmlns:a16="http://schemas.microsoft.com/office/drawing/2014/main" id="{09AC12A6-3687-49D1-9B50-8D992FB4D54D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602;p29">
                <a:extLst>
                  <a:ext uri="{FF2B5EF4-FFF2-40B4-BE49-F238E27FC236}">
                    <a16:creationId xmlns:a16="http://schemas.microsoft.com/office/drawing/2014/main" id="{F84FC1DE-4586-4434-9F29-0594799AC308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603;p29">
                <a:extLst>
                  <a:ext uri="{FF2B5EF4-FFF2-40B4-BE49-F238E27FC236}">
                    <a16:creationId xmlns:a16="http://schemas.microsoft.com/office/drawing/2014/main" id="{16CC3549-4726-43C9-9754-E0DC8927672B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604;p29">
                <a:extLst>
                  <a:ext uri="{FF2B5EF4-FFF2-40B4-BE49-F238E27FC236}">
                    <a16:creationId xmlns:a16="http://schemas.microsoft.com/office/drawing/2014/main" id="{55E23EF9-5C34-4229-AB84-36D4BEBABED3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605;p29">
                <a:extLst>
                  <a:ext uri="{FF2B5EF4-FFF2-40B4-BE49-F238E27FC236}">
                    <a16:creationId xmlns:a16="http://schemas.microsoft.com/office/drawing/2014/main" id="{4DF762C8-76B6-493D-9437-E5EA61CF0192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606;p29">
                <a:extLst>
                  <a:ext uri="{FF2B5EF4-FFF2-40B4-BE49-F238E27FC236}">
                    <a16:creationId xmlns:a16="http://schemas.microsoft.com/office/drawing/2014/main" id="{05FF3B2A-13B0-4600-AA29-71B99DD91A95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607;p29">
                <a:extLst>
                  <a:ext uri="{FF2B5EF4-FFF2-40B4-BE49-F238E27FC236}">
                    <a16:creationId xmlns:a16="http://schemas.microsoft.com/office/drawing/2014/main" id="{AC861CB9-D395-4CE0-94FD-C3BEC337C562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608;p29">
                <a:extLst>
                  <a:ext uri="{FF2B5EF4-FFF2-40B4-BE49-F238E27FC236}">
                    <a16:creationId xmlns:a16="http://schemas.microsoft.com/office/drawing/2014/main" id="{EFB44133-9689-4F00-A4DC-08A44B960BB9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609;p29">
                <a:extLst>
                  <a:ext uri="{FF2B5EF4-FFF2-40B4-BE49-F238E27FC236}">
                    <a16:creationId xmlns:a16="http://schemas.microsoft.com/office/drawing/2014/main" id="{14963AB9-1371-4F5A-A99D-85217312BC78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610;p29">
                <a:extLst>
                  <a:ext uri="{FF2B5EF4-FFF2-40B4-BE49-F238E27FC236}">
                    <a16:creationId xmlns:a16="http://schemas.microsoft.com/office/drawing/2014/main" id="{00963EB6-B862-4713-A5F4-BF986B1BA173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611;p29">
                <a:extLst>
                  <a:ext uri="{FF2B5EF4-FFF2-40B4-BE49-F238E27FC236}">
                    <a16:creationId xmlns:a16="http://schemas.microsoft.com/office/drawing/2014/main" id="{B41BE5F1-089E-40E5-8CA2-A99FD35D9905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612;p29">
                <a:extLst>
                  <a:ext uri="{FF2B5EF4-FFF2-40B4-BE49-F238E27FC236}">
                    <a16:creationId xmlns:a16="http://schemas.microsoft.com/office/drawing/2014/main" id="{5125BEBC-A6CC-4892-B3C6-0F3E5136CBC9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613;p29">
                <a:extLst>
                  <a:ext uri="{FF2B5EF4-FFF2-40B4-BE49-F238E27FC236}">
                    <a16:creationId xmlns:a16="http://schemas.microsoft.com/office/drawing/2014/main" id="{CA38939B-0A8E-45CB-9BF3-1582ABF89C2E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614;p29">
                <a:extLst>
                  <a:ext uri="{FF2B5EF4-FFF2-40B4-BE49-F238E27FC236}">
                    <a16:creationId xmlns:a16="http://schemas.microsoft.com/office/drawing/2014/main" id="{3A65E646-58A4-4BD9-AB87-0F86CE068B62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615;p29">
                <a:extLst>
                  <a:ext uri="{FF2B5EF4-FFF2-40B4-BE49-F238E27FC236}">
                    <a16:creationId xmlns:a16="http://schemas.microsoft.com/office/drawing/2014/main" id="{CDA50B82-4260-4C00-B210-15332E2E1CDD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616;p29">
                <a:extLst>
                  <a:ext uri="{FF2B5EF4-FFF2-40B4-BE49-F238E27FC236}">
                    <a16:creationId xmlns:a16="http://schemas.microsoft.com/office/drawing/2014/main" id="{28372BAF-E4C8-496E-9214-9536BFF4C818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617;p29">
                <a:extLst>
                  <a:ext uri="{FF2B5EF4-FFF2-40B4-BE49-F238E27FC236}">
                    <a16:creationId xmlns:a16="http://schemas.microsoft.com/office/drawing/2014/main" id="{FF1B9A0B-9792-4ED8-8C3F-7A59E7586C61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618;p29">
                <a:extLst>
                  <a:ext uri="{FF2B5EF4-FFF2-40B4-BE49-F238E27FC236}">
                    <a16:creationId xmlns:a16="http://schemas.microsoft.com/office/drawing/2014/main" id="{F88C06FB-6B93-4D90-A0D0-C55768616BF0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619;p29">
                <a:extLst>
                  <a:ext uri="{FF2B5EF4-FFF2-40B4-BE49-F238E27FC236}">
                    <a16:creationId xmlns:a16="http://schemas.microsoft.com/office/drawing/2014/main" id="{331D2772-0AC5-4E86-9CE4-53448B283A04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620;p29">
                <a:extLst>
                  <a:ext uri="{FF2B5EF4-FFF2-40B4-BE49-F238E27FC236}">
                    <a16:creationId xmlns:a16="http://schemas.microsoft.com/office/drawing/2014/main" id="{3A30207A-CC36-4ED9-873E-C15BEED8F189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621;p29">
                <a:extLst>
                  <a:ext uri="{FF2B5EF4-FFF2-40B4-BE49-F238E27FC236}">
                    <a16:creationId xmlns:a16="http://schemas.microsoft.com/office/drawing/2014/main" id="{630143F3-5B38-40AA-9FC9-D62462AAA6BD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622;p29">
                <a:extLst>
                  <a:ext uri="{FF2B5EF4-FFF2-40B4-BE49-F238E27FC236}">
                    <a16:creationId xmlns:a16="http://schemas.microsoft.com/office/drawing/2014/main" id="{33AE732D-363F-4AF5-A103-5850A5E23B3B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623;p29">
                <a:extLst>
                  <a:ext uri="{FF2B5EF4-FFF2-40B4-BE49-F238E27FC236}">
                    <a16:creationId xmlns:a16="http://schemas.microsoft.com/office/drawing/2014/main" id="{6577F9E5-4C5C-4FAE-8FFE-8749A06BC3FB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624;p29">
                <a:extLst>
                  <a:ext uri="{FF2B5EF4-FFF2-40B4-BE49-F238E27FC236}">
                    <a16:creationId xmlns:a16="http://schemas.microsoft.com/office/drawing/2014/main" id="{B20CC568-3D54-48D3-8896-7126EE270CDD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625;p29">
                <a:extLst>
                  <a:ext uri="{FF2B5EF4-FFF2-40B4-BE49-F238E27FC236}">
                    <a16:creationId xmlns:a16="http://schemas.microsoft.com/office/drawing/2014/main" id="{159B6EEA-F6C2-4D26-9548-39877249F386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626;p29">
                <a:extLst>
                  <a:ext uri="{FF2B5EF4-FFF2-40B4-BE49-F238E27FC236}">
                    <a16:creationId xmlns:a16="http://schemas.microsoft.com/office/drawing/2014/main" id="{8F6C971D-3ECF-4A3D-817E-3B327B0F0491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627;p29">
                <a:extLst>
                  <a:ext uri="{FF2B5EF4-FFF2-40B4-BE49-F238E27FC236}">
                    <a16:creationId xmlns:a16="http://schemas.microsoft.com/office/drawing/2014/main" id="{8CE5AE85-519C-4D50-B34A-7C1833789817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628;p29">
                <a:extLst>
                  <a:ext uri="{FF2B5EF4-FFF2-40B4-BE49-F238E27FC236}">
                    <a16:creationId xmlns:a16="http://schemas.microsoft.com/office/drawing/2014/main" id="{EB4C0123-92A3-4E0D-AE1A-6F39B96C4E67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629;p29">
                <a:extLst>
                  <a:ext uri="{FF2B5EF4-FFF2-40B4-BE49-F238E27FC236}">
                    <a16:creationId xmlns:a16="http://schemas.microsoft.com/office/drawing/2014/main" id="{83BEB565-B48F-49AF-99E5-7AD592EFB490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630;p29">
                <a:extLst>
                  <a:ext uri="{FF2B5EF4-FFF2-40B4-BE49-F238E27FC236}">
                    <a16:creationId xmlns:a16="http://schemas.microsoft.com/office/drawing/2014/main" id="{5FB68048-F7A9-4FAE-A4C2-FCB72567D71F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631;p29">
                <a:extLst>
                  <a:ext uri="{FF2B5EF4-FFF2-40B4-BE49-F238E27FC236}">
                    <a16:creationId xmlns:a16="http://schemas.microsoft.com/office/drawing/2014/main" id="{4DE0288C-E4CD-4239-87AC-46748C65C6FA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632;p29">
                <a:extLst>
                  <a:ext uri="{FF2B5EF4-FFF2-40B4-BE49-F238E27FC236}">
                    <a16:creationId xmlns:a16="http://schemas.microsoft.com/office/drawing/2014/main" id="{215AAD31-86CF-4456-94EB-29C61D4FCFD7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633;p29">
                <a:extLst>
                  <a:ext uri="{FF2B5EF4-FFF2-40B4-BE49-F238E27FC236}">
                    <a16:creationId xmlns:a16="http://schemas.microsoft.com/office/drawing/2014/main" id="{DFDD3438-F0D5-41CB-BB94-262986CFE44D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6" name="Google Shape;634;p29">
              <a:extLst>
                <a:ext uri="{FF2B5EF4-FFF2-40B4-BE49-F238E27FC236}">
                  <a16:creationId xmlns:a16="http://schemas.microsoft.com/office/drawing/2014/main" id="{175E6088-772B-4190-805B-5CCCFB981FEF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2536;p46">
            <a:extLst>
              <a:ext uri="{FF2B5EF4-FFF2-40B4-BE49-F238E27FC236}">
                <a16:creationId xmlns:a16="http://schemas.microsoft.com/office/drawing/2014/main" id="{9979FD5B-D8EC-4BF7-955A-3125A7E9E42D}"/>
              </a:ext>
            </a:extLst>
          </p:cNvPr>
          <p:cNvSpPr txBox="1">
            <a:spLocks/>
          </p:cNvSpPr>
          <p:nvPr/>
        </p:nvSpPr>
        <p:spPr>
          <a:xfrm>
            <a:off x="-3670822" y="1478417"/>
            <a:ext cx="3248400" cy="24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CH" sz="6000" dirty="0">
                <a:latin typeface="Staatliches" panose="020B0604020202020204" charset="0"/>
              </a:rPr>
              <a:t>THANK</a:t>
            </a:r>
          </a:p>
          <a:p>
            <a:pPr algn="ctr"/>
            <a:r>
              <a:rPr lang="de-CH" sz="6000" dirty="0" err="1">
                <a:latin typeface="Staatliches" panose="020B0604020202020204" charset="0"/>
              </a:rPr>
              <a:t>You</a:t>
            </a:r>
            <a:endParaRPr lang="de-CH" sz="6000" dirty="0">
              <a:latin typeface="Staatliches" panose="020B0604020202020204" charset="0"/>
            </a:endParaRPr>
          </a:p>
        </p:txBody>
      </p:sp>
      <p:sp>
        <p:nvSpPr>
          <p:cNvPr id="632" name="Google Shape;2537;p46">
            <a:extLst>
              <a:ext uri="{FF2B5EF4-FFF2-40B4-BE49-F238E27FC236}">
                <a16:creationId xmlns:a16="http://schemas.microsoft.com/office/drawing/2014/main" id="{318D6822-ACE2-4411-8450-C0141F3C729C}"/>
              </a:ext>
            </a:extLst>
          </p:cNvPr>
          <p:cNvSpPr txBox="1">
            <a:spLocks/>
          </p:cNvSpPr>
          <p:nvPr/>
        </p:nvSpPr>
        <p:spPr>
          <a:xfrm>
            <a:off x="-3527818" y="4076047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/>
              <a:t>Does anyone have any questions?</a:t>
            </a:r>
          </a:p>
          <a:p>
            <a:pPr>
              <a:buClr>
                <a:schemeClr val="dk1"/>
              </a:buClr>
              <a:buSzPts val="1100"/>
            </a:pPr>
            <a:endParaRPr lang="en-US" dirty="0"/>
          </a:p>
        </p:txBody>
      </p:sp>
      <p:sp>
        <p:nvSpPr>
          <p:cNvPr id="635" name="Google Shape;165;p26">
            <a:extLst>
              <a:ext uri="{FF2B5EF4-FFF2-40B4-BE49-F238E27FC236}">
                <a16:creationId xmlns:a16="http://schemas.microsoft.com/office/drawing/2014/main" id="{3A889C07-A897-4631-ACF1-3B067318227F}"/>
              </a:ext>
            </a:extLst>
          </p:cNvPr>
          <p:cNvSpPr txBox="1">
            <a:spLocks/>
          </p:cNvSpPr>
          <p:nvPr/>
        </p:nvSpPr>
        <p:spPr>
          <a:xfrm>
            <a:off x="-2850532" y="4322012"/>
            <a:ext cx="1374987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200" dirty="0">
                <a:latin typeface="Staatliches" panose="020B0604020202020204" charset="0"/>
              </a:rPr>
              <a:t>Team </a:t>
            </a:r>
            <a:r>
              <a:rPr lang="de-CH" sz="1200" dirty="0" err="1">
                <a:latin typeface="Staatliches" panose="020B0604020202020204" charset="0"/>
              </a:rPr>
              <a:t>Lötschberger</a:t>
            </a:r>
            <a:endParaRPr lang="de-CH" sz="1200" dirty="0">
              <a:latin typeface="Staatliche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5251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BD3C749-51EF-4C11-9F7C-388CAFC994C3}"/>
              </a:ext>
            </a:extLst>
          </p:cNvPr>
          <p:cNvSpPr/>
          <p:nvPr/>
        </p:nvSpPr>
        <p:spPr>
          <a:xfrm>
            <a:off x="223956" y="535845"/>
            <a:ext cx="3250382" cy="4075446"/>
          </a:xfrm>
          <a:prstGeom prst="roundRect">
            <a:avLst>
              <a:gd name="adj" fmla="val 6192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Google Shape;140;p26">
            <a:extLst>
              <a:ext uri="{FF2B5EF4-FFF2-40B4-BE49-F238E27FC236}">
                <a16:creationId xmlns:a16="http://schemas.microsoft.com/office/drawing/2014/main" id="{B3071729-31DB-431D-9EFF-A369ACC688CA}"/>
              </a:ext>
            </a:extLst>
          </p:cNvPr>
          <p:cNvSpPr/>
          <p:nvPr/>
        </p:nvSpPr>
        <p:spPr>
          <a:xfrm>
            <a:off x="5057925" y="1382750"/>
            <a:ext cx="3029400" cy="2370300"/>
          </a:xfrm>
          <a:prstGeom prst="roundRect">
            <a:avLst>
              <a:gd name="adj" fmla="val 1472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41;p26">
            <a:extLst>
              <a:ext uri="{FF2B5EF4-FFF2-40B4-BE49-F238E27FC236}">
                <a16:creationId xmlns:a16="http://schemas.microsoft.com/office/drawing/2014/main" id="{AF3FC709-7CFB-41A0-B38C-049668555703}"/>
              </a:ext>
            </a:extLst>
          </p:cNvPr>
          <p:cNvGrpSpPr/>
          <p:nvPr/>
        </p:nvGrpSpPr>
        <p:grpSpPr>
          <a:xfrm>
            <a:off x="4969574" y="1120650"/>
            <a:ext cx="3029365" cy="2547136"/>
            <a:chOff x="4741999" y="986350"/>
            <a:chExt cx="3029365" cy="2547136"/>
          </a:xfrm>
        </p:grpSpPr>
        <p:sp>
          <p:nvSpPr>
            <p:cNvPr id="6" name="Google Shape;142;p26">
              <a:extLst>
                <a:ext uri="{FF2B5EF4-FFF2-40B4-BE49-F238E27FC236}">
                  <a16:creationId xmlns:a16="http://schemas.microsoft.com/office/drawing/2014/main" id="{8D95D32C-C184-4D57-AB5E-18C2680E6508}"/>
                </a:ext>
              </a:extLst>
            </p:cNvPr>
            <p:cNvSpPr/>
            <p:nvPr/>
          </p:nvSpPr>
          <p:spPr>
            <a:xfrm>
              <a:off x="4742978" y="1175558"/>
              <a:ext cx="3028387" cy="2357928"/>
            </a:xfrm>
            <a:custGeom>
              <a:avLst/>
              <a:gdLst/>
              <a:ahLst/>
              <a:cxnLst/>
              <a:rect l="l" t="t" r="r" b="b"/>
              <a:pathLst>
                <a:path w="69027" h="5374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3;p26">
              <a:extLst>
                <a:ext uri="{FF2B5EF4-FFF2-40B4-BE49-F238E27FC236}">
                  <a16:creationId xmlns:a16="http://schemas.microsoft.com/office/drawing/2014/main" id="{7D2D9294-213F-4520-A80B-E49EE7B8F12D}"/>
                </a:ext>
              </a:extLst>
            </p:cNvPr>
            <p:cNvSpPr/>
            <p:nvPr/>
          </p:nvSpPr>
          <p:spPr>
            <a:xfrm>
              <a:off x="5574260" y="2190926"/>
              <a:ext cx="5265" cy="1142615"/>
            </a:xfrm>
            <a:custGeom>
              <a:avLst/>
              <a:gdLst/>
              <a:ahLst/>
              <a:cxnLst/>
              <a:rect l="l" t="t" r="r" b="b"/>
              <a:pathLst>
                <a:path w="120" h="26044" extrusionOk="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4;p26">
              <a:extLst>
                <a:ext uri="{FF2B5EF4-FFF2-40B4-BE49-F238E27FC236}">
                  <a16:creationId xmlns:a16="http://schemas.microsoft.com/office/drawing/2014/main" id="{1742798B-58D8-43C3-A82C-009E5F38CF0A}"/>
                </a:ext>
              </a:extLst>
            </p:cNvPr>
            <p:cNvSpPr/>
            <p:nvPr/>
          </p:nvSpPr>
          <p:spPr>
            <a:xfrm>
              <a:off x="6886640" y="2190926"/>
              <a:ext cx="5001" cy="1142615"/>
            </a:xfrm>
            <a:custGeom>
              <a:avLst/>
              <a:gdLst/>
              <a:ahLst/>
              <a:cxnLst/>
              <a:rect l="l" t="t" r="r" b="b"/>
              <a:pathLst>
                <a:path w="114" h="26044" extrusionOk="0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5;p26">
              <a:extLst>
                <a:ext uri="{FF2B5EF4-FFF2-40B4-BE49-F238E27FC236}">
                  <a16:creationId xmlns:a16="http://schemas.microsoft.com/office/drawing/2014/main" id="{B5711064-5429-4149-A117-DA9AD3A0F3C5}"/>
                </a:ext>
              </a:extLst>
            </p:cNvPr>
            <p:cNvSpPr/>
            <p:nvPr/>
          </p:nvSpPr>
          <p:spPr>
            <a:xfrm>
              <a:off x="6022366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6;p26">
              <a:extLst>
                <a:ext uri="{FF2B5EF4-FFF2-40B4-BE49-F238E27FC236}">
                  <a16:creationId xmlns:a16="http://schemas.microsoft.com/office/drawing/2014/main" id="{D4EA4EE2-3F0E-42B6-9C3A-109873FA3AFA}"/>
                </a:ext>
              </a:extLst>
            </p:cNvPr>
            <p:cNvSpPr/>
            <p:nvPr/>
          </p:nvSpPr>
          <p:spPr>
            <a:xfrm>
              <a:off x="7401651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;p26">
              <a:extLst>
                <a:ext uri="{FF2B5EF4-FFF2-40B4-BE49-F238E27FC236}">
                  <a16:creationId xmlns:a16="http://schemas.microsoft.com/office/drawing/2014/main" id="{19999648-4F49-4E32-A6D8-6AD9218FC744}"/>
                </a:ext>
              </a:extLst>
            </p:cNvPr>
            <p:cNvSpPr/>
            <p:nvPr/>
          </p:nvSpPr>
          <p:spPr>
            <a:xfrm>
              <a:off x="6415194" y="1647223"/>
              <a:ext cx="5221" cy="1686327"/>
            </a:xfrm>
            <a:custGeom>
              <a:avLst/>
              <a:gdLst/>
              <a:ahLst/>
              <a:cxnLst/>
              <a:rect l="l" t="t" r="r" b="b"/>
              <a:pathLst>
                <a:path w="119" h="38437" extrusionOk="0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8;p26">
              <a:extLst>
                <a:ext uri="{FF2B5EF4-FFF2-40B4-BE49-F238E27FC236}">
                  <a16:creationId xmlns:a16="http://schemas.microsoft.com/office/drawing/2014/main" id="{652FB559-B4C3-429A-A177-0CDA51866DA2}"/>
                </a:ext>
              </a:extLst>
            </p:cNvPr>
            <p:cNvSpPr/>
            <p:nvPr/>
          </p:nvSpPr>
          <p:spPr>
            <a:xfrm>
              <a:off x="6406946" y="1636475"/>
              <a:ext cx="21541" cy="21322"/>
            </a:xfrm>
            <a:custGeom>
              <a:avLst/>
              <a:gdLst/>
              <a:ahLst/>
              <a:cxnLst/>
              <a:rect l="l" t="t" r="r" b="b"/>
              <a:pathLst>
                <a:path w="491" h="486" extrusionOk="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9;p26">
              <a:extLst>
                <a:ext uri="{FF2B5EF4-FFF2-40B4-BE49-F238E27FC236}">
                  <a16:creationId xmlns:a16="http://schemas.microsoft.com/office/drawing/2014/main" id="{C74F2A19-9223-4266-B578-DB9BAA09D46D}"/>
                </a:ext>
              </a:extLst>
            </p:cNvPr>
            <p:cNvSpPr/>
            <p:nvPr/>
          </p:nvSpPr>
          <p:spPr>
            <a:xfrm>
              <a:off x="4916447" y="2115949"/>
              <a:ext cx="2589355" cy="652691"/>
            </a:xfrm>
            <a:custGeom>
              <a:avLst/>
              <a:gdLst/>
              <a:ahLst/>
              <a:cxnLst/>
              <a:rect l="l" t="t" r="r" b="b"/>
              <a:pathLst>
                <a:path w="59020" h="14877" extrusionOk="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0;p26">
              <a:extLst>
                <a:ext uri="{FF2B5EF4-FFF2-40B4-BE49-F238E27FC236}">
                  <a16:creationId xmlns:a16="http://schemas.microsoft.com/office/drawing/2014/main" id="{052051F7-1D87-49FF-8BD7-F3FD26F030B0}"/>
                </a:ext>
              </a:extLst>
            </p:cNvPr>
            <p:cNvSpPr/>
            <p:nvPr/>
          </p:nvSpPr>
          <p:spPr>
            <a:xfrm>
              <a:off x="5106104" y="1442255"/>
              <a:ext cx="527304" cy="29395"/>
            </a:xfrm>
            <a:custGeom>
              <a:avLst/>
              <a:gdLst/>
              <a:ahLst/>
              <a:cxnLst/>
              <a:rect l="l" t="t" r="r" b="b"/>
              <a:pathLst>
                <a:path w="12019" h="670" extrusionOk="0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1;p26">
              <a:extLst>
                <a:ext uri="{FF2B5EF4-FFF2-40B4-BE49-F238E27FC236}">
                  <a16:creationId xmlns:a16="http://schemas.microsoft.com/office/drawing/2014/main" id="{3A2CD8F3-70B8-42D2-85B6-5A1E310383E5}"/>
                </a:ext>
              </a:extLst>
            </p:cNvPr>
            <p:cNvSpPr/>
            <p:nvPr/>
          </p:nvSpPr>
          <p:spPr>
            <a:xfrm>
              <a:off x="5106104" y="1510870"/>
              <a:ext cx="260603" cy="29395"/>
            </a:xfrm>
            <a:custGeom>
              <a:avLst/>
              <a:gdLst/>
              <a:ahLst/>
              <a:cxnLst/>
              <a:rect l="l" t="t" r="r" b="b"/>
              <a:pathLst>
                <a:path w="5940" h="670" extrusionOk="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2;p26">
              <a:extLst>
                <a:ext uri="{FF2B5EF4-FFF2-40B4-BE49-F238E27FC236}">
                  <a16:creationId xmlns:a16="http://schemas.microsoft.com/office/drawing/2014/main" id="{7C9F0E2D-98E8-4FFB-B5CE-EE8B450D422E}"/>
                </a:ext>
              </a:extLst>
            </p:cNvPr>
            <p:cNvSpPr/>
            <p:nvPr/>
          </p:nvSpPr>
          <p:spPr>
            <a:xfrm>
              <a:off x="4741999" y="986350"/>
              <a:ext cx="3028454" cy="191920"/>
            </a:xfrm>
            <a:custGeom>
              <a:avLst/>
              <a:gdLst/>
              <a:ahLst/>
              <a:cxnLst/>
              <a:rect l="l" t="t" r="r" b="b"/>
              <a:pathLst>
                <a:path w="69001" h="4375" extrusionOk="0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3;p26">
              <a:extLst>
                <a:ext uri="{FF2B5EF4-FFF2-40B4-BE49-F238E27FC236}">
                  <a16:creationId xmlns:a16="http://schemas.microsoft.com/office/drawing/2014/main" id="{1464F950-D0EE-448B-B4CD-A0C502424544}"/>
                </a:ext>
              </a:extLst>
            </p:cNvPr>
            <p:cNvSpPr/>
            <p:nvPr/>
          </p:nvSpPr>
          <p:spPr>
            <a:xfrm>
              <a:off x="4857439" y="1065308"/>
              <a:ext cx="41460" cy="41284"/>
            </a:xfrm>
            <a:custGeom>
              <a:avLst/>
              <a:gdLst/>
              <a:ahLst/>
              <a:cxnLst/>
              <a:rect l="l" t="t" r="r" b="b"/>
              <a:pathLst>
                <a:path w="945" h="941" extrusionOk="0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4;p26">
              <a:extLst>
                <a:ext uri="{FF2B5EF4-FFF2-40B4-BE49-F238E27FC236}">
                  <a16:creationId xmlns:a16="http://schemas.microsoft.com/office/drawing/2014/main" id="{38F8DDA1-AF71-4588-9A89-3C8CA2548E19}"/>
                </a:ext>
              </a:extLst>
            </p:cNvPr>
            <p:cNvSpPr/>
            <p:nvPr/>
          </p:nvSpPr>
          <p:spPr>
            <a:xfrm>
              <a:off x="4947727" y="1065308"/>
              <a:ext cx="41240" cy="41284"/>
            </a:xfrm>
            <a:custGeom>
              <a:avLst/>
              <a:gdLst/>
              <a:ahLst/>
              <a:cxnLst/>
              <a:rect l="l" t="t" r="r" b="b"/>
              <a:pathLst>
                <a:path w="940" h="941" extrusionOk="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5;p26">
              <a:extLst>
                <a:ext uri="{FF2B5EF4-FFF2-40B4-BE49-F238E27FC236}">
                  <a16:creationId xmlns:a16="http://schemas.microsoft.com/office/drawing/2014/main" id="{B368EF40-5FB5-4FCD-98C9-785422048CD5}"/>
                </a:ext>
              </a:extLst>
            </p:cNvPr>
            <p:cNvSpPr/>
            <p:nvPr/>
          </p:nvSpPr>
          <p:spPr>
            <a:xfrm>
              <a:off x="5037840" y="1065308"/>
              <a:ext cx="41284" cy="41284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6;p26">
              <a:extLst>
                <a:ext uri="{FF2B5EF4-FFF2-40B4-BE49-F238E27FC236}">
                  <a16:creationId xmlns:a16="http://schemas.microsoft.com/office/drawing/2014/main" id="{81BF24D9-EA15-4885-AA97-5FE8BABCA59C}"/>
                </a:ext>
              </a:extLst>
            </p:cNvPr>
            <p:cNvSpPr/>
            <p:nvPr/>
          </p:nvSpPr>
          <p:spPr>
            <a:xfrm>
              <a:off x="5988347" y="1835302"/>
              <a:ext cx="75197" cy="75197"/>
            </a:xfrm>
            <a:custGeom>
              <a:avLst/>
              <a:gdLst/>
              <a:ahLst/>
              <a:cxnLst/>
              <a:rect l="l" t="t" r="r" b="b"/>
              <a:pathLst>
                <a:path w="1714" h="1714" extrusionOk="0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157;p26">
            <a:extLst>
              <a:ext uri="{FF2B5EF4-FFF2-40B4-BE49-F238E27FC236}">
                <a16:creationId xmlns:a16="http://schemas.microsoft.com/office/drawing/2014/main" id="{1B7886D0-CC94-47AF-AABF-ABAE60F14AD3}"/>
              </a:ext>
            </a:extLst>
          </p:cNvPr>
          <p:cNvSpPr/>
          <p:nvPr/>
        </p:nvSpPr>
        <p:spPr>
          <a:xfrm>
            <a:off x="5989825" y="1384119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58;p26">
            <a:extLst>
              <a:ext uri="{FF2B5EF4-FFF2-40B4-BE49-F238E27FC236}">
                <a16:creationId xmlns:a16="http://schemas.microsoft.com/office/drawing/2014/main" id="{CD8296C2-BBE3-40DA-9211-236D9E28622C}"/>
              </a:ext>
            </a:extLst>
          </p:cNvPr>
          <p:cNvGrpSpPr/>
          <p:nvPr/>
        </p:nvGrpSpPr>
        <p:grpSpPr>
          <a:xfrm>
            <a:off x="3551493" y="2697040"/>
            <a:ext cx="1286978" cy="391497"/>
            <a:chOff x="3551493" y="2562740"/>
            <a:chExt cx="1286978" cy="391497"/>
          </a:xfrm>
        </p:grpSpPr>
        <p:sp>
          <p:nvSpPr>
            <p:cNvPr id="23" name="Google Shape;159;p26">
              <a:extLst>
                <a:ext uri="{FF2B5EF4-FFF2-40B4-BE49-F238E27FC236}">
                  <a16:creationId xmlns:a16="http://schemas.microsoft.com/office/drawing/2014/main" id="{50908047-3B57-4425-AF9B-BB95C91D2ADD}"/>
                </a:ext>
              </a:extLst>
            </p:cNvPr>
            <p:cNvSpPr/>
            <p:nvPr/>
          </p:nvSpPr>
          <p:spPr>
            <a:xfrm>
              <a:off x="3597011" y="2562740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0;p26">
              <a:extLst>
                <a:ext uri="{FF2B5EF4-FFF2-40B4-BE49-F238E27FC236}">
                  <a16:creationId xmlns:a16="http://schemas.microsoft.com/office/drawing/2014/main" id="{46C6AFD7-8436-48C9-8B90-652360BFABD1}"/>
                </a:ext>
              </a:extLst>
            </p:cNvPr>
            <p:cNvSpPr/>
            <p:nvPr/>
          </p:nvSpPr>
          <p:spPr>
            <a:xfrm>
              <a:off x="3551493" y="2606065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1;p26">
              <a:extLst>
                <a:ext uri="{FF2B5EF4-FFF2-40B4-BE49-F238E27FC236}">
                  <a16:creationId xmlns:a16="http://schemas.microsoft.com/office/drawing/2014/main" id="{7FBCEAE7-0D66-4860-8787-574BFF6D2B0E}"/>
                </a:ext>
              </a:extLst>
            </p:cNvPr>
            <p:cNvSpPr/>
            <p:nvPr/>
          </p:nvSpPr>
          <p:spPr>
            <a:xfrm>
              <a:off x="3714500" y="2671849"/>
              <a:ext cx="170313" cy="151404"/>
            </a:xfrm>
            <a:custGeom>
              <a:avLst/>
              <a:gdLst/>
              <a:ahLst/>
              <a:cxnLst/>
              <a:rect l="l" t="t" r="r" b="b"/>
              <a:pathLst>
                <a:path w="3882" h="3451" extrusionOk="0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2;p26">
              <a:extLst>
                <a:ext uri="{FF2B5EF4-FFF2-40B4-BE49-F238E27FC236}">
                  <a16:creationId xmlns:a16="http://schemas.microsoft.com/office/drawing/2014/main" id="{06992CA9-FFAE-4A3B-BC9A-D82A0547AA6B}"/>
                </a:ext>
              </a:extLst>
            </p:cNvPr>
            <p:cNvSpPr/>
            <p:nvPr/>
          </p:nvSpPr>
          <p:spPr>
            <a:xfrm>
              <a:off x="3756134" y="2721819"/>
              <a:ext cx="87087" cy="54928"/>
            </a:xfrm>
            <a:custGeom>
              <a:avLst/>
              <a:gdLst/>
              <a:ahLst/>
              <a:cxnLst/>
              <a:rect l="l" t="t" r="r" b="b"/>
              <a:pathLst>
                <a:path w="1985" h="1252" extrusionOk="0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3;p26">
              <a:extLst>
                <a:ext uri="{FF2B5EF4-FFF2-40B4-BE49-F238E27FC236}">
                  <a16:creationId xmlns:a16="http://schemas.microsoft.com/office/drawing/2014/main" id="{01D5A802-22AA-4018-9329-2268ECF2DDB1}"/>
                </a:ext>
              </a:extLst>
            </p:cNvPr>
            <p:cNvSpPr/>
            <p:nvPr/>
          </p:nvSpPr>
          <p:spPr>
            <a:xfrm>
              <a:off x="4012257" y="2708832"/>
              <a:ext cx="705031" cy="5001"/>
            </a:xfrm>
            <a:custGeom>
              <a:avLst/>
              <a:gdLst/>
              <a:ahLst/>
              <a:cxnLst/>
              <a:rect l="l" t="t" r="r" b="b"/>
              <a:pathLst>
                <a:path w="16070" h="114" extrusionOk="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4;p26">
              <a:extLst>
                <a:ext uri="{FF2B5EF4-FFF2-40B4-BE49-F238E27FC236}">
                  <a16:creationId xmlns:a16="http://schemas.microsoft.com/office/drawing/2014/main" id="{FA068FE0-91C3-4DBF-9A7A-CDCFF689F963}"/>
                </a:ext>
              </a:extLst>
            </p:cNvPr>
            <p:cNvSpPr/>
            <p:nvPr/>
          </p:nvSpPr>
          <p:spPr>
            <a:xfrm>
              <a:off x="4020505" y="2777623"/>
              <a:ext cx="407707" cy="5045"/>
            </a:xfrm>
            <a:custGeom>
              <a:avLst/>
              <a:gdLst/>
              <a:ahLst/>
              <a:cxnLst/>
              <a:rect l="l" t="t" r="r" b="b"/>
              <a:pathLst>
                <a:path w="9293" h="115" extrusionOk="0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67;p26">
            <a:extLst>
              <a:ext uri="{FF2B5EF4-FFF2-40B4-BE49-F238E27FC236}">
                <a16:creationId xmlns:a16="http://schemas.microsoft.com/office/drawing/2014/main" id="{B3E4218D-4E1D-47C7-B17F-F7884C5DF559}"/>
              </a:ext>
            </a:extLst>
          </p:cNvPr>
          <p:cNvGrpSpPr/>
          <p:nvPr/>
        </p:nvGrpSpPr>
        <p:grpSpPr>
          <a:xfrm>
            <a:off x="5765433" y="3973585"/>
            <a:ext cx="203088" cy="412126"/>
            <a:chOff x="7764635" y="2404362"/>
            <a:chExt cx="353565" cy="717489"/>
          </a:xfrm>
        </p:grpSpPr>
        <p:sp>
          <p:nvSpPr>
            <p:cNvPr id="30" name="Google Shape;168;p26">
              <a:extLst>
                <a:ext uri="{FF2B5EF4-FFF2-40B4-BE49-F238E27FC236}">
                  <a16:creationId xmlns:a16="http://schemas.microsoft.com/office/drawing/2014/main" id="{AE1C17AD-6B93-4818-8F74-AE1847036C1C}"/>
                </a:ext>
              </a:extLst>
            </p:cNvPr>
            <p:cNvSpPr/>
            <p:nvPr/>
          </p:nvSpPr>
          <p:spPr>
            <a:xfrm>
              <a:off x="7764635" y="2517069"/>
              <a:ext cx="238359" cy="604782"/>
            </a:xfrm>
            <a:custGeom>
              <a:avLst/>
              <a:gdLst/>
              <a:ahLst/>
              <a:cxnLst/>
              <a:rect l="l" t="t" r="r" b="b"/>
              <a:pathLst>
                <a:path w="5433" h="13785" extrusionOk="0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9;p26">
              <a:extLst>
                <a:ext uri="{FF2B5EF4-FFF2-40B4-BE49-F238E27FC236}">
                  <a16:creationId xmlns:a16="http://schemas.microsoft.com/office/drawing/2014/main" id="{8341F7BC-F290-4A16-8F82-79B537087A8F}"/>
                </a:ext>
              </a:extLst>
            </p:cNvPr>
            <p:cNvSpPr/>
            <p:nvPr/>
          </p:nvSpPr>
          <p:spPr>
            <a:xfrm>
              <a:off x="7976141" y="2404362"/>
              <a:ext cx="142059" cy="360456"/>
            </a:xfrm>
            <a:custGeom>
              <a:avLst/>
              <a:gdLst/>
              <a:ahLst/>
              <a:cxnLst/>
              <a:rect l="l" t="t" r="r" b="b"/>
              <a:pathLst>
                <a:path w="3238" h="8216" extrusionOk="0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170;p26">
            <a:extLst>
              <a:ext uri="{FF2B5EF4-FFF2-40B4-BE49-F238E27FC236}">
                <a16:creationId xmlns:a16="http://schemas.microsoft.com/office/drawing/2014/main" id="{C66AE5B9-3E25-4989-99F8-B7C37B76D691}"/>
              </a:ext>
            </a:extLst>
          </p:cNvPr>
          <p:cNvSpPr/>
          <p:nvPr/>
        </p:nvSpPr>
        <p:spPr>
          <a:xfrm>
            <a:off x="4577856" y="957875"/>
            <a:ext cx="238359" cy="604739"/>
          </a:xfrm>
          <a:custGeom>
            <a:avLst/>
            <a:gdLst/>
            <a:ahLst/>
            <a:cxnLst/>
            <a:rect l="l" t="t" r="r" b="b"/>
            <a:pathLst>
              <a:path w="5433" h="13784" extrusionOk="0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71;p26">
            <a:extLst>
              <a:ext uri="{FF2B5EF4-FFF2-40B4-BE49-F238E27FC236}">
                <a16:creationId xmlns:a16="http://schemas.microsoft.com/office/drawing/2014/main" id="{FD67721A-ACF2-48C7-8AB0-8DC8C7009D5F}"/>
              </a:ext>
            </a:extLst>
          </p:cNvPr>
          <p:cNvSpPr/>
          <p:nvPr/>
        </p:nvSpPr>
        <p:spPr>
          <a:xfrm>
            <a:off x="4437554" y="1301654"/>
            <a:ext cx="144253" cy="365414"/>
          </a:xfrm>
          <a:custGeom>
            <a:avLst/>
            <a:gdLst/>
            <a:ahLst/>
            <a:cxnLst/>
            <a:rect l="l" t="t" r="r" b="b"/>
            <a:pathLst>
              <a:path w="3288" h="8329" extrusionOk="0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172;p26">
            <a:extLst>
              <a:ext uri="{FF2B5EF4-FFF2-40B4-BE49-F238E27FC236}">
                <a16:creationId xmlns:a16="http://schemas.microsoft.com/office/drawing/2014/main" id="{138F7381-56DB-4D31-8DF8-02A8FA816F43}"/>
              </a:ext>
            </a:extLst>
          </p:cNvPr>
          <p:cNvGrpSpPr/>
          <p:nvPr/>
        </p:nvGrpSpPr>
        <p:grpSpPr>
          <a:xfrm>
            <a:off x="8071692" y="3374463"/>
            <a:ext cx="777728" cy="1334382"/>
            <a:chOff x="7825967" y="3240163"/>
            <a:chExt cx="777728" cy="1334382"/>
          </a:xfrm>
        </p:grpSpPr>
        <p:sp>
          <p:nvSpPr>
            <p:cNvPr id="35" name="Google Shape;173;p26">
              <a:extLst>
                <a:ext uri="{FF2B5EF4-FFF2-40B4-BE49-F238E27FC236}">
                  <a16:creationId xmlns:a16="http://schemas.microsoft.com/office/drawing/2014/main" id="{092BB028-F4F6-4038-BF62-E7602AFB032B}"/>
                </a:ext>
              </a:extLst>
            </p:cNvPr>
            <p:cNvSpPr/>
            <p:nvPr/>
          </p:nvSpPr>
          <p:spPr>
            <a:xfrm>
              <a:off x="7825967" y="3240163"/>
              <a:ext cx="777728" cy="1015297"/>
            </a:xfrm>
            <a:custGeom>
              <a:avLst/>
              <a:gdLst/>
              <a:ahLst/>
              <a:cxnLst/>
              <a:rect l="l" t="t" r="r" b="b"/>
              <a:pathLst>
                <a:path w="17727" h="23142" extrusionOk="0">
                  <a:moveTo>
                    <a:pt x="15489" y="1"/>
                  </a:moveTo>
                  <a:cubicBezTo>
                    <a:pt x="15432" y="1"/>
                    <a:pt x="15375" y="3"/>
                    <a:pt x="15318" y="7"/>
                  </a:cubicBezTo>
                  <a:cubicBezTo>
                    <a:pt x="14405" y="82"/>
                    <a:pt x="13593" y="649"/>
                    <a:pt x="13011" y="1357"/>
                  </a:cubicBezTo>
                  <a:cubicBezTo>
                    <a:pt x="12429" y="2065"/>
                    <a:pt x="12046" y="2908"/>
                    <a:pt x="11647" y="3735"/>
                  </a:cubicBezTo>
                  <a:cubicBezTo>
                    <a:pt x="11250" y="4556"/>
                    <a:pt x="10822" y="5387"/>
                    <a:pt x="10179" y="6042"/>
                  </a:cubicBezTo>
                  <a:cubicBezTo>
                    <a:pt x="10021" y="6204"/>
                    <a:pt x="9812" y="6362"/>
                    <a:pt x="9595" y="6362"/>
                  </a:cubicBezTo>
                  <a:cubicBezTo>
                    <a:pt x="9560" y="6362"/>
                    <a:pt x="9524" y="6358"/>
                    <a:pt x="9489" y="6349"/>
                  </a:cubicBezTo>
                  <a:cubicBezTo>
                    <a:pt x="9235" y="6278"/>
                    <a:pt x="9104" y="5994"/>
                    <a:pt x="9077" y="5732"/>
                  </a:cubicBezTo>
                  <a:cubicBezTo>
                    <a:pt x="9056" y="5470"/>
                    <a:pt x="9099" y="5203"/>
                    <a:pt x="9043" y="4950"/>
                  </a:cubicBezTo>
                  <a:cubicBezTo>
                    <a:pt x="8926" y="4449"/>
                    <a:pt x="8401" y="4138"/>
                    <a:pt x="7885" y="4138"/>
                  </a:cubicBezTo>
                  <a:cubicBezTo>
                    <a:pt x="7767" y="4138"/>
                    <a:pt x="7648" y="4155"/>
                    <a:pt x="7536" y="4189"/>
                  </a:cubicBezTo>
                  <a:cubicBezTo>
                    <a:pt x="6933" y="4373"/>
                    <a:pt x="6508" y="4937"/>
                    <a:pt x="6324" y="5540"/>
                  </a:cubicBezTo>
                  <a:cubicBezTo>
                    <a:pt x="6141" y="6143"/>
                    <a:pt x="6159" y="6785"/>
                    <a:pt x="6176" y="7414"/>
                  </a:cubicBezTo>
                  <a:cubicBezTo>
                    <a:pt x="6211" y="8590"/>
                    <a:pt x="6251" y="9762"/>
                    <a:pt x="6285" y="10937"/>
                  </a:cubicBezTo>
                  <a:cubicBezTo>
                    <a:pt x="6303" y="11567"/>
                    <a:pt x="6259" y="12322"/>
                    <a:pt x="5713" y="12636"/>
                  </a:cubicBezTo>
                  <a:cubicBezTo>
                    <a:pt x="5557" y="12727"/>
                    <a:pt x="5385" y="12764"/>
                    <a:pt x="5207" y="12764"/>
                  </a:cubicBezTo>
                  <a:cubicBezTo>
                    <a:pt x="4931" y="12764"/>
                    <a:pt x="4643" y="12674"/>
                    <a:pt x="4393" y="12554"/>
                  </a:cubicBezTo>
                  <a:cubicBezTo>
                    <a:pt x="3760" y="12248"/>
                    <a:pt x="3222" y="11763"/>
                    <a:pt x="2850" y="11168"/>
                  </a:cubicBezTo>
                  <a:cubicBezTo>
                    <a:pt x="2575" y="10722"/>
                    <a:pt x="2352" y="10181"/>
                    <a:pt x="1872" y="9971"/>
                  </a:cubicBezTo>
                  <a:cubicBezTo>
                    <a:pt x="1749" y="9918"/>
                    <a:pt x="1620" y="9893"/>
                    <a:pt x="1491" y="9893"/>
                  </a:cubicBezTo>
                  <a:cubicBezTo>
                    <a:pt x="1011" y="9893"/>
                    <a:pt x="525" y="10234"/>
                    <a:pt x="293" y="10679"/>
                  </a:cubicBezTo>
                  <a:cubicBezTo>
                    <a:pt x="1" y="11238"/>
                    <a:pt x="89" y="11908"/>
                    <a:pt x="84" y="12541"/>
                  </a:cubicBezTo>
                  <a:cubicBezTo>
                    <a:pt x="45" y="16339"/>
                    <a:pt x="897" y="20543"/>
                    <a:pt x="4253" y="22737"/>
                  </a:cubicBezTo>
                  <a:cubicBezTo>
                    <a:pt x="5087" y="23016"/>
                    <a:pt x="5896" y="23142"/>
                    <a:pt x="6699" y="23142"/>
                  </a:cubicBezTo>
                  <a:cubicBezTo>
                    <a:pt x="7856" y="23142"/>
                    <a:pt x="9000" y="22880"/>
                    <a:pt x="10192" y="22439"/>
                  </a:cubicBezTo>
                  <a:cubicBezTo>
                    <a:pt x="12207" y="21696"/>
                    <a:pt x="13976" y="20341"/>
                    <a:pt x="15340" y="18681"/>
                  </a:cubicBezTo>
                  <a:cubicBezTo>
                    <a:pt x="15733" y="18205"/>
                    <a:pt x="16100" y="17689"/>
                    <a:pt x="16271" y="17099"/>
                  </a:cubicBezTo>
                  <a:cubicBezTo>
                    <a:pt x="16441" y="16509"/>
                    <a:pt x="16393" y="15827"/>
                    <a:pt x="16013" y="15342"/>
                  </a:cubicBezTo>
                  <a:cubicBezTo>
                    <a:pt x="15660" y="14896"/>
                    <a:pt x="15103" y="14708"/>
                    <a:pt x="14524" y="14708"/>
                  </a:cubicBezTo>
                  <a:cubicBezTo>
                    <a:pt x="14152" y="14708"/>
                    <a:pt x="13771" y="14786"/>
                    <a:pt x="13430" y="14923"/>
                  </a:cubicBezTo>
                  <a:cubicBezTo>
                    <a:pt x="12963" y="15111"/>
                    <a:pt x="12530" y="15381"/>
                    <a:pt x="12040" y="15486"/>
                  </a:cubicBezTo>
                  <a:cubicBezTo>
                    <a:pt x="11936" y="15508"/>
                    <a:pt x="11828" y="15519"/>
                    <a:pt x="11719" y="15519"/>
                  </a:cubicBezTo>
                  <a:cubicBezTo>
                    <a:pt x="11316" y="15519"/>
                    <a:pt x="10910" y="15366"/>
                    <a:pt x="10721" y="15018"/>
                  </a:cubicBezTo>
                  <a:cubicBezTo>
                    <a:pt x="10481" y="14582"/>
                    <a:pt x="10695" y="14009"/>
                    <a:pt x="11066" y="13673"/>
                  </a:cubicBezTo>
                  <a:cubicBezTo>
                    <a:pt x="11437" y="13340"/>
                    <a:pt x="11927" y="13179"/>
                    <a:pt x="12395" y="12999"/>
                  </a:cubicBezTo>
                  <a:cubicBezTo>
                    <a:pt x="13692" y="12493"/>
                    <a:pt x="14904" y="11767"/>
                    <a:pt x="15957" y="10853"/>
                  </a:cubicBezTo>
                  <a:cubicBezTo>
                    <a:pt x="16481" y="10399"/>
                    <a:pt x="17010" y="9713"/>
                    <a:pt x="16734" y="9076"/>
                  </a:cubicBezTo>
                  <a:cubicBezTo>
                    <a:pt x="16534" y="8616"/>
                    <a:pt x="15987" y="8411"/>
                    <a:pt x="15489" y="8362"/>
                  </a:cubicBezTo>
                  <a:cubicBezTo>
                    <a:pt x="14991" y="8319"/>
                    <a:pt x="14475" y="8380"/>
                    <a:pt x="13994" y="8237"/>
                  </a:cubicBezTo>
                  <a:cubicBezTo>
                    <a:pt x="13575" y="8105"/>
                    <a:pt x="13159" y="7699"/>
                    <a:pt x="13286" y="7275"/>
                  </a:cubicBezTo>
                  <a:cubicBezTo>
                    <a:pt x="13361" y="7043"/>
                    <a:pt x="13575" y="6881"/>
                    <a:pt x="13771" y="6737"/>
                  </a:cubicBezTo>
                  <a:cubicBezTo>
                    <a:pt x="14868" y="5929"/>
                    <a:pt x="15848" y="4963"/>
                    <a:pt x="16669" y="3874"/>
                  </a:cubicBezTo>
                  <a:cubicBezTo>
                    <a:pt x="17224" y="3144"/>
                    <a:pt x="17726" y="2232"/>
                    <a:pt x="17473" y="1349"/>
                  </a:cubicBezTo>
                  <a:cubicBezTo>
                    <a:pt x="17235" y="521"/>
                    <a:pt x="16351" y="1"/>
                    <a:pt x="15489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4;p26">
              <a:extLst>
                <a:ext uri="{FF2B5EF4-FFF2-40B4-BE49-F238E27FC236}">
                  <a16:creationId xmlns:a16="http://schemas.microsoft.com/office/drawing/2014/main" id="{0F72E2B2-EBE4-46A1-BCE2-35D89DC9BF28}"/>
                </a:ext>
              </a:extLst>
            </p:cNvPr>
            <p:cNvSpPr/>
            <p:nvPr/>
          </p:nvSpPr>
          <p:spPr>
            <a:xfrm>
              <a:off x="8008869" y="3262319"/>
              <a:ext cx="542308" cy="1312226"/>
            </a:xfrm>
            <a:custGeom>
              <a:avLst/>
              <a:gdLst/>
              <a:ahLst/>
              <a:cxnLst/>
              <a:rect l="l" t="t" r="r" b="b"/>
              <a:pathLst>
                <a:path w="12361" h="29910" extrusionOk="0">
                  <a:moveTo>
                    <a:pt x="12360" y="1"/>
                  </a:moveTo>
                  <a:lnTo>
                    <a:pt x="12360" y="1"/>
                  </a:lnTo>
                  <a:cubicBezTo>
                    <a:pt x="12360" y="1"/>
                    <a:pt x="12334" y="17"/>
                    <a:pt x="12290" y="53"/>
                  </a:cubicBezTo>
                  <a:cubicBezTo>
                    <a:pt x="12246" y="92"/>
                    <a:pt x="12181" y="148"/>
                    <a:pt x="12098" y="219"/>
                  </a:cubicBezTo>
                  <a:cubicBezTo>
                    <a:pt x="11931" y="364"/>
                    <a:pt x="11687" y="577"/>
                    <a:pt x="11377" y="866"/>
                  </a:cubicBezTo>
                  <a:cubicBezTo>
                    <a:pt x="10761" y="1443"/>
                    <a:pt x="9900" y="2316"/>
                    <a:pt x="8973" y="3505"/>
                  </a:cubicBezTo>
                  <a:cubicBezTo>
                    <a:pt x="8506" y="4099"/>
                    <a:pt x="8024" y="4773"/>
                    <a:pt x="7522" y="5503"/>
                  </a:cubicBezTo>
                  <a:cubicBezTo>
                    <a:pt x="7020" y="6232"/>
                    <a:pt x="6491" y="7018"/>
                    <a:pt x="5962" y="7867"/>
                  </a:cubicBezTo>
                  <a:cubicBezTo>
                    <a:pt x="5438" y="8714"/>
                    <a:pt x="4914" y="9619"/>
                    <a:pt x="4446" y="10602"/>
                  </a:cubicBezTo>
                  <a:cubicBezTo>
                    <a:pt x="4210" y="11092"/>
                    <a:pt x="4000" y="11603"/>
                    <a:pt x="3790" y="12123"/>
                  </a:cubicBezTo>
                  <a:cubicBezTo>
                    <a:pt x="3576" y="12643"/>
                    <a:pt x="3367" y="13168"/>
                    <a:pt x="3147" y="13700"/>
                  </a:cubicBezTo>
                  <a:cubicBezTo>
                    <a:pt x="2292" y="15838"/>
                    <a:pt x="1544" y="17905"/>
                    <a:pt x="1028" y="19832"/>
                  </a:cubicBezTo>
                  <a:cubicBezTo>
                    <a:pt x="503" y="21760"/>
                    <a:pt x="211" y="23543"/>
                    <a:pt x="110" y="25046"/>
                  </a:cubicBezTo>
                  <a:cubicBezTo>
                    <a:pt x="1" y="26553"/>
                    <a:pt x="75" y="27777"/>
                    <a:pt x="172" y="28616"/>
                  </a:cubicBezTo>
                  <a:cubicBezTo>
                    <a:pt x="267" y="29455"/>
                    <a:pt x="372" y="29909"/>
                    <a:pt x="372" y="29909"/>
                  </a:cubicBezTo>
                  <a:cubicBezTo>
                    <a:pt x="372" y="29909"/>
                    <a:pt x="372" y="29879"/>
                    <a:pt x="364" y="29822"/>
                  </a:cubicBezTo>
                  <a:cubicBezTo>
                    <a:pt x="355" y="29761"/>
                    <a:pt x="346" y="29683"/>
                    <a:pt x="329" y="29574"/>
                  </a:cubicBezTo>
                  <a:cubicBezTo>
                    <a:pt x="294" y="29354"/>
                    <a:pt x="251" y="29031"/>
                    <a:pt x="206" y="28612"/>
                  </a:cubicBezTo>
                  <a:cubicBezTo>
                    <a:pt x="124" y="27773"/>
                    <a:pt x="63" y="26553"/>
                    <a:pt x="176" y="25050"/>
                  </a:cubicBezTo>
                  <a:cubicBezTo>
                    <a:pt x="289" y="23551"/>
                    <a:pt x="587" y="21777"/>
                    <a:pt x="1112" y="19854"/>
                  </a:cubicBezTo>
                  <a:cubicBezTo>
                    <a:pt x="1636" y="17932"/>
                    <a:pt x="2383" y="15873"/>
                    <a:pt x="3236" y="13736"/>
                  </a:cubicBezTo>
                  <a:cubicBezTo>
                    <a:pt x="3454" y="13202"/>
                    <a:pt x="3668" y="12678"/>
                    <a:pt x="3877" y="12158"/>
                  </a:cubicBezTo>
                  <a:cubicBezTo>
                    <a:pt x="4087" y="11638"/>
                    <a:pt x="4293" y="11131"/>
                    <a:pt x="4529" y="10642"/>
                  </a:cubicBezTo>
                  <a:cubicBezTo>
                    <a:pt x="4992" y="9667"/>
                    <a:pt x="5517" y="8758"/>
                    <a:pt x="6041" y="7910"/>
                  </a:cubicBezTo>
                  <a:cubicBezTo>
                    <a:pt x="6560" y="7067"/>
                    <a:pt x="7090" y="6280"/>
                    <a:pt x="7588" y="5546"/>
                  </a:cubicBezTo>
                  <a:cubicBezTo>
                    <a:pt x="8086" y="4816"/>
                    <a:pt x="8567" y="4144"/>
                    <a:pt x="9025" y="3549"/>
                  </a:cubicBezTo>
                  <a:cubicBezTo>
                    <a:pt x="9943" y="2351"/>
                    <a:pt x="10795" y="1477"/>
                    <a:pt x="11403" y="892"/>
                  </a:cubicBezTo>
                  <a:cubicBezTo>
                    <a:pt x="11705" y="604"/>
                    <a:pt x="11949" y="380"/>
                    <a:pt x="12111" y="232"/>
                  </a:cubicBezTo>
                  <a:cubicBezTo>
                    <a:pt x="12194" y="158"/>
                    <a:pt x="12255" y="101"/>
                    <a:pt x="12298" y="61"/>
                  </a:cubicBezTo>
                  <a:cubicBezTo>
                    <a:pt x="12338" y="23"/>
                    <a:pt x="12360" y="1"/>
                    <a:pt x="12360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5;p26">
              <a:extLst>
                <a:ext uri="{FF2B5EF4-FFF2-40B4-BE49-F238E27FC236}">
                  <a16:creationId xmlns:a16="http://schemas.microsoft.com/office/drawing/2014/main" id="{B86CC27A-45D3-4F92-95F9-F7594EB9DE30}"/>
                </a:ext>
              </a:extLst>
            </p:cNvPr>
            <p:cNvSpPr/>
            <p:nvPr/>
          </p:nvSpPr>
          <p:spPr>
            <a:xfrm>
              <a:off x="8156322" y="3423942"/>
              <a:ext cx="48962" cy="303159"/>
            </a:xfrm>
            <a:custGeom>
              <a:avLst/>
              <a:gdLst/>
              <a:ahLst/>
              <a:cxnLst/>
              <a:rect l="l" t="t" r="r" b="b"/>
              <a:pathLst>
                <a:path w="1116" h="6910" extrusionOk="0">
                  <a:moveTo>
                    <a:pt x="6" y="0"/>
                  </a:moveTo>
                  <a:cubicBezTo>
                    <a:pt x="0" y="0"/>
                    <a:pt x="14" y="97"/>
                    <a:pt x="53" y="272"/>
                  </a:cubicBezTo>
                  <a:cubicBezTo>
                    <a:pt x="88" y="446"/>
                    <a:pt x="137" y="695"/>
                    <a:pt x="198" y="1006"/>
                  </a:cubicBezTo>
                  <a:cubicBezTo>
                    <a:pt x="311" y="1630"/>
                    <a:pt x="442" y="2491"/>
                    <a:pt x="565" y="3453"/>
                  </a:cubicBezTo>
                  <a:cubicBezTo>
                    <a:pt x="692" y="4409"/>
                    <a:pt x="805" y="5275"/>
                    <a:pt x="910" y="5900"/>
                  </a:cubicBezTo>
                  <a:cubicBezTo>
                    <a:pt x="962" y="6214"/>
                    <a:pt x="1006" y="6468"/>
                    <a:pt x="1041" y="6638"/>
                  </a:cubicBezTo>
                  <a:cubicBezTo>
                    <a:pt x="1075" y="6813"/>
                    <a:pt x="1102" y="6910"/>
                    <a:pt x="1107" y="6910"/>
                  </a:cubicBezTo>
                  <a:cubicBezTo>
                    <a:pt x="1115" y="6906"/>
                    <a:pt x="1102" y="6809"/>
                    <a:pt x="1081" y="6634"/>
                  </a:cubicBezTo>
                  <a:cubicBezTo>
                    <a:pt x="1054" y="6442"/>
                    <a:pt x="1019" y="6192"/>
                    <a:pt x="976" y="5891"/>
                  </a:cubicBezTo>
                  <a:cubicBezTo>
                    <a:pt x="892" y="5248"/>
                    <a:pt x="783" y="4388"/>
                    <a:pt x="661" y="3439"/>
                  </a:cubicBezTo>
                  <a:cubicBezTo>
                    <a:pt x="538" y="2479"/>
                    <a:pt x="394" y="1613"/>
                    <a:pt x="263" y="992"/>
                  </a:cubicBezTo>
                  <a:cubicBezTo>
                    <a:pt x="198" y="682"/>
                    <a:pt x="137" y="433"/>
                    <a:pt x="88" y="262"/>
                  </a:cubicBezTo>
                  <a:cubicBezTo>
                    <a:pt x="40" y="92"/>
                    <a:pt x="10" y="0"/>
                    <a:pt x="6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6;p26">
              <a:extLst>
                <a:ext uri="{FF2B5EF4-FFF2-40B4-BE49-F238E27FC236}">
                  <a16:creationId xmlns:a16="http://schemas.microsoft.com/office/drawing/2014/main" id="{2566A5B7-19C3-46D0-9C72-12B386D68135}"/>
                </a:ext>
              </a:extLst>
            </p:cNvPr>
            <p:cNvSpPr/>
            <p:nvPr/>
          </p:nvSpPr>
          <p:spPr>
            <a:xfrm>
              <a:off x="8204844" y="3651900"/>
              <a:ext cx="358394" cy="75197"/>
            </a:xfrm>
            <a:custGeom>
              <a:avLst/>
              <a:gdLst/>
              <a:ahLst/>
              <a:cxnLst/>
              <a:rect l="l" t="t" r="r" b="b"/>
              <a:pathLst>
                <a:path w="8169" h="1714" extrusionOk="0">
                  <a:moveTo>
                    <a:pt x="8085" y="0"/>
                  </a:moveTo>
                  <a:cubicBezTo>
                    <a:pt x="8019" y="0"/>
                    <a:pt x="7936" y="5"/>
                    <a:pt x="7841" y="9"/>
                  </a:cubicBezTo>
                  <a:cubicBezTo>
                    <a:pt x="7631" y="18"/>
                    <a:pt x="7325" y="40"/>
                    <a:pt x="6944" y="84"/>
                  </a:cubicBezTo>
                  <a:cubicBezTo>
                    <a:pt x="6193" y="163"/>
                    <a:pt x="5157" y="324"/>
                    <a:pt x="4025" y="560"/>
                  </a:cubicBezTo>
                  <a:cubicBezTo>
                    <a:pt x="2894" y="800"/>
                    <a:pt x="1879" y="1075"/>
                    <a:pt x="1159" y="1303"/>
                  </a:cubicBezTo>
                  <a:cubicBezTo>
                    <a:pt x="796" y="1412"/>
                    <a:pt x="503" y="1517"/>
                    <a:pt x="306" y="1587"/>
                  </a:cubicBezTo>
                  <a:cubicBezTo>
                    <a:pt x="215" y="1622"/>
                    <a:pt x="140" y="1652"/>
                    <a:pt x="80" y="1674"/>
                  </a:cubicBezTo>
                  <a:cubicBezTo>
                    <a:pt x="27" y="1696"/>
                    <a:pt x="1" y="1710"/>
                    <a:pt x="1" y="1714"/>
                  </a:cubicBezTo>
                  <a:cubicBezTo>
                    <a:pt x="1" y="1714"/>
                    <a:pt x="31" y="1710"/>
                    <a:pt x="84" y="1696"/>
                  </a:cubicBezTo>
                  <a:cubicBezTo>
                    <a:pt x="149" y="1674"/>
                    <a:pt x="227" y="1652"/>
                    <a:pt x="320" y="1622"/>
                  </a:cubicBezTo>
                  <a:cubicBezTo>
                    <a:pt x="520" y="1561"/>
                    <a:pt x="814" y="1468"/>
                    <a:pt x="1176" y="1369"/>
                  </a:cubicBezTo>
                  <a:cubicBezTo>
                    <a:pt x="1901" y="1154"/>
                    <a:pt x="2916" y="892"/>
                    <a:pt x="4043" y="651"/>
                  </a:cubicBezTo>
                  <a:cubicBezTo>
                    <a:pt x="5175" y="415"/>
                    <a:pt x="6206" y="245"/>
                    <a:pt x="6954" y="149"/>
                  </a:cubicBezTo>
                  <a:cubicBezTo>
                    <a:pt x="7329" y="97"/>
                    <a:pt x="7635" y="66"/>
                    <a:pt x="7845" y="44"/>
                  </a:cubicBezTo>
                  <a:cubicBezTo>
                    <a:pt x="7941" y="36"/>
                    <a:pt x="8019" y="26"/>
                    <a:pt x="8085" y="18"/>
                  </a:cubicBezTo>
                  <a:cubicBezTo>
                    <a:pt x="8142" y="14"/>
                    <a:pt x="8168" y="5"/>
                    <a:pt x="8168" y="5"/>
                  </a:cubicBezTo>
                  <a:cubicBezTo>
                    <a:pt x="8168" y="0"/>
                    <a:pt x="8142" y="0"/>
                    <a:pt x="808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7;p26">
              <a:extLst>
                <a:ext uri="{FF2B5EF4-FFF2-40B4-BE49-F238E27FC236}">
                  <a16:creationId xmlns:a16="http://schemas.microsoft.com/office/drawing/2014/main" id="{C9401C15-C33A-4C44-9D21-F73D585EF316}"/>
                </a:ext>
              </a:extLst>
            </p:cNvPr>
            <p:cNvSpPr/>
            <p:nvPr/>
          </p:nvSpPr>
          <p:spPr>
            <a:xfrm>
              <a:off x="7865277" y="3676029"/>
              <a:ext cx="192556" cy="449649"/>
            </a:xfrm>
            <a:custGeom>
              <a:avLst/>
              <a:gdLst/>
              <a:ahLst/>
              <a:cxnLst/>
              <a:rect l="l" t="t" r="r" b="b"/>
              <a:pathLst>
                <a:path w="4389" h="10249" extrusionOk="0">
                  <a:moveTo>
                    <a:pt x="1" y="1"/>
                  </a:moveTo>
                  <a:cubicBezTo>
                    <a:pt x="1" y="6"/>
                    <a:pt x="14" y="41"/>
                    <a:pt x="40" y="111"/>
                  </a:cubicBezTo>
                  <a:cubicBezTo>
                    <a:pt x="75" y="184"/>
                    <a:pt x="119" y="285"/>
                    <a:pt x="171" y="408"/>
                  </a:cubicBezTo>
                  <a:cubicBezTo>
                    <a:pt x="289" y="678"/>
                    <a:pt x="452" y="1045"/>
                    <a:pt x="648" y="1501"/>
                  </a:cubicBezTo>
                  <a:cubicBezTo>
                    <a:pt x="1049" y="2427"/>
                    <a:pt x="1574" y="3716"/>
                    <a:pt x="2151" y="5145"/>
                  </a:cubicBezTo>
                  <a:cubicBezTo>
                    <a:pt x="2723" y="6570"/>
                    <a:pt x="3261" y="7859"/>
                    <a:pt x="3677" y="8776"/>
                  </a:cubicBezTo>
                  <a:cubicBezTo>
                    <a:pt x="3886" y="9236"/>
                    <a:pt x="4061" y="9607"/>
                    <a:pt x="4183" y="9860"/>
                  </a:cubicBezTo>
                  <a:cubicBezTo>
                    <a:pt x="4244" y="9978"/>
                    <a:pt x="4292" y="10075"/>
                    <a:pt x="4332" y="10148"/>
                  </a:cubicBezTo>
                  <a:cubicBezTo>
                    <a:pt x="4367" y="10214"/>
                    <a:pt x="4385" y="10249"/>
                    <a:pt x="4389" y="10249"/>
                  </a:cubicBezTo>
                  <a:cubicBezTo>
                    <a:pt x="4389" y="10245"/>
                    <a:pt x="4375" y="10210"/>
                    <a:pt x="4349" y="10140"/>
                  </a:cubicBezTo>
                  <a:cubicBezTo>
                    <a:pt x="4314" y="10065"/>
                    <a:pt x="4270" y="9965"/>
                    <a:pt x="4218" y="9843"/>
                  </a:cubicBezTo>
                  <a:cubicBezTo>
                    <a:pt x="4100" y="9571"/>
                    <a:pt x="3939" y="9204"/>
                    <a:pt x="3738" y="8750"/>
                  </a:cubicBezTo>
                  <a:cubicBezTo>
                    <a:pt x="3340" y="7824"/>
                    <a:pt x="2811" y="6535"/>
                    <a:pt x="2239" y="5110"/>
                  </a:cubicBezTo>
                  <a:cubicBezTo>
                    <a:pt x="1666" y="3681"/>
                    <a:pt x="1128" y="2392"/>
                    <a:pt x="708" y="1474"/>
                  </a:cubicBezTo>
                  <a:cubicBezTo>
                    <a:pt x="504" y="1015"/>
                    <a:pt x="329" y="644"/>
                    <a:pt x="206" y="390"/>
                  </a:cubicBezTo>
                  <a:cubicBezTo>
                    <a:pt x="145" y="272"/>
                    <a:pt x="97" y="176"/>
                    <a:pt x="58" y="101"/>
                  </a:cubicBezTo>
                  <a:cubicBezTo>
                    <a:pt x="23" y="36"/>
                    <a:pt x="6" y="1"/>
                    <a:pt x="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8;p26">
              <a:extLst>
                <a:ext uri="{FF2B5EF4-FFF2-40B4-BE49-F238E27FC236}">
                  <a16:creationId xmlns:a16="http://schemas.microsoft.com/office/drawing/2014/main" id="{EB916C88-7D51-4FDB-AAF2-FCA4754767F6}"/>
                </a:ext>
              </a:extLst>
            </p:cNvPr>
            <p:cNvSpPr/>
            <p:nvPr/>
          </p:nvSpPr>
          <p:spPr>
            <a:xfrm>
              <a:off x="8057610" y="3961942"/>
              <a:ext cx="474920" cy="163732"/>
            </a:xfrm>
            <a:custGeom>
              <a:avLst/>
              <a:gdLst/>
              <a:ahLst/>
              <a:cxnLst/>
              <a:rect l="l" t="t" r="r" b="b"/>
              <a:pathLst>
                <a:path w="10825" h="3732" extrusionOk="0">
                  <a:moveTo>
                    <a:pt x="10825" y="0"/>
                  </a:moveTo>
                  <a:cubicBezTo>
                    <a:pt x="10820" y="0"/>
                    <a:pt x="10782" y="8"/>
                    <a:pt x="10707" y="26"/>
                  </a:cubicBezTo>
                  <a:cubicBezTo>
                    <a:pt x="10628" y="53"/>
                    <a:pt x="10519" y="83"/>
                    <a:pt x="10388" y="123"/>
                  </a:cubicBezTo>
                  <a:cubicBezTo>
                    <a:pt x="10112" y="206"/>
                    <a:pt x="9711" y="333"/>
                    <a:pt x="9217" y="490"/>
                  </a:cubicBezTo>
                  <a:cubicBezTo>
                    <a:pt x="8234" y="813"/>
                    <a:pt x="6883" y="1285"/>
                    <a:pt x="5397" y="1822"/>
                  </a:cubicBezTo>
                  <a:cubicBezTo>
                    <a:pt x="3912" y="2360"/>
                    <a:pt x="2565" y="2840"/>
                    <a:pt x="1586" y="3177"/>
                  </a:cubicBezTo>
                  <a:cubicBezTo>
                    <a:pt x="1106" y="3343"/>
                    <a:pt x="713" y="3479"/>
                    <a:pt x="424" y="3575"/>
                  </a:cubicBezTo>
                  <a:cubicBezTo>
                    <a:pt x="297" y="3623"/>
                    <a:pt x="193" y="3657"/>
                    <a:pt x="110" y="3684"/>
                  </a:cubicBezTo>
                  <a:cubicBezTo>
                    <a:pt x="39" y="3710"/>
                    <a:pt x="1" y="3728"/>
                    <a:pt x="5" y="3732"/>
                  </a:cubicBezTo>
                  <a:cubicBezTo>
                    <a:pt x="5" y="3732"/>
                    <a:pt x="44" y="3723"/>
                    <a:pt x="118" y="3706"/>
                  </a:cubicBezTo>
                  <a:cubicBezTo>
                    <a:pt x="201" y="3679"/>
                    <a:pt x="306" y="3649"/>
                    <a:pt x="437" y="3610"/>
                  </a:cubicBezTo>
                  <a:cubicBezTo>
                    <a:pt x="717" y="3532"/>
                    <a:pt x="1114" y="3405"/>
                    <a:pt x="1608" y="3243"/>
                  </a:cubicBezTo>
                  <a:cubicBezTo>
                    <a:pt x="2591" y="2919"/>
                    <a:pt x="3942" y="2447"/>
                    <a:pt x="5428" y="1910"/>
                  </a:cubicBezTo>
                  <a:cubicBezTo>
                    <a:pt x="6913" y="1372"/>
                    <a:pt x="8260" y="892"/>
                    <a:pt x="9239" y="555"/>
                  </a:cubicBezTo>
                  <a:cubicBezTo>
                    <a:pt x="9723" y="389"/>
                    <a:pt x="10117" y="254"/>
                    <a:pt x="10401" y="157"/>
                  </a:cubicBezTo>
                  <a:cubicBezTo>
                    <a:pt x="10528" y="113"/>
                    <a:pt x="10633" y="75"/>
                    <a:pt x="10716" y="48"/>
                  </a:cubicBezTo>
                  <a:cubicBezTo>
                    <a:pt x="10786" y="22"/>
                    <a:pt x="10825" y="4"/>
                    <a:pt x="1082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179;p26">
            <a:extLst>
              <a:ext uri="{FF2B5EF4-FFF2-40B4-BE49-F238E27FC236}">
                <a16:creationId xmlns:a16="http://schemas.microsoft.com/office/drawing/2014/main" id="{A663BD96-4D5F-424A-BA70-E7E7DAB09EBC}"/>
              </a:ext>
            </a:extLst>
          </p:cNvPr>
          <p:cNvSpPr/>
          <p:nvPr/>
        </p:nvSpPr>
        <p:spPr>
          <a:xfrm>
            <a:off x="3503875" y="4691494"/>
            <a:ext cx="5958719" cy="5089"/>
          </a:xfrm>
          <a:custGeom>
            <a:avLst/>
            <a:gdLst/>
            <a:ahLst/>
            <a:cxnLst/>
            <a:rect l="l" t="t" r="r" b="b"/>
            <a:pathLst>
              <a:path w="135819" h="116" extrusionOk="0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rgbClr val="43434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180;p26">
            <a:extLst>
              <a:ext uri="{FF2B5EF4-FFF2-40B4-BE49-F238E27FC236}">
                <a16:creationId xmlns:a16="http://schemas.microsoft.com/office/drawing/2014/main" id="{629AD220-7B0F-4474-AAFB-A8FAE03C9BA6}"/>
              </a:ext>
            </a:extLst>
          </p:cNvPr>
          <p:cNvGrpSpPr/>
          <p:nvPr/>
        </p:nvGrpSpPr>
        <p:grpSpPr>
          <a:xfrm>
            <a:off x="3929256" y="3919614"/>
            <a:ext cx="576962" cy="773332"/>
            <a:chOff x="3429656" y="3785314"/>
            <a:chExt cx="576962" cy="773332"/>
          </a:xfrm>
        </p:grpSpPr>
        <p:sp>
          <p:nvSpPr>
            <p:cNvPr id="43" name="Google Shape;181;p26">
              <a:extLst>
                <a:ext uri="{FF2B5EF4-FFF2-40B4-BE49-F238E27FC236}">
                  <a16:creationId xmlns:a16="http://schemas.microsoft.com/office/drawing/2014/main" id="{BA8E5BEB-8B6B-4B5B-AACE-6F5767C2082D}"/>
                </a:ext>
              </a:extLst>
            </p:cNvPr>
            <p:cNvSpPr/>
            <p:nvPr/>
          </p:nvSpPr>
          <p:spPr>
            <a:xfrm>
              <a:off x="3429656" y="4237325"/>
              <a:ext cx="230725" cy="140304"/>
            </a:xfrm>
            <a:custGeom>
              <a:avLst/>
              <a:gdLst/>
              <a:ahLst/>
              <a:cxnLst/>
              <a:rect l="l" t="t" r="r" b="b"/>
              <a:pathLst>
                <a:path w="5259" h="3198" extrusionOk="0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82;p26">
              <a:extLst>
                <a:ext uri="{FF2B5EF4-FFF2-40B4-BE49-F238E27FC236}">
                  <a16:creationId xmlns:a16="http://schemas.microsoft.com/office/drawing/2014/main" id="{F551B435-89AB-4BB5-8D63-2E0A976052F2}"/>
                </a:ext>
              </a:extLst>
            </p:cNvPr>
            <p:cNvSpPr/>
            <p:nvPr/>
          </p:nvSpPr>
          <p:spPr>
            <a:xfrm>
              <a:off x="3554866" y="3785314"/>
              <a:ext cx="162065" cy="334616"/>
            </a:xfrm>
            <a:custGeom>
              <a:avLst/>
              <a:gdLst/>
              <a:ahLst/>
              <a:cxnLst/>
              <a:rect l="l" t="t" r="r" b="b"/>
              <a:pathLst>
                <a:path w="3694" h="7627" extrusionOk="0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83;p26">
              <a:extLst>
                <a:ext uri="{FF2B5EF4-FFF2-40B4-BE49-F238E27FC236}">
                  <a16:creationId xmlns:a16="http://schemas.microsoft.com/office/drawing/2014/main" id="{1CB3DDB2-3AD7-495D-93C6-E18E184AA1E3}"/>
                </a:ext>
              </a:extLst>
            </p:cNvPr>
            <p:cNvSpPr/>
            <p:nvPr/>
          </p:nvSpPr>
          <p:spPr>
            <a:xfrm>
              <a:off x="3727853" y="3883016"/>
              <a:ext cx="278766" cy="276572"/>
            </a:xfrm>
            <a:custGeom>
              <a:avLst/>
              <a:gdLst/>
              <a:ahLst/>
              <a:cxnLst/>
              <a:rect l="l" t="t" r="r" b="b"/>
              <a:pathLst>
                <a:path w="6354" h="6304" extrusionOk="0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4;p26">
              <a:extLst>
                <a:ext uri="{FF2B5EF4-FFF2-40B4-BE49-F238E27FC236}">
                  <a16:creationId xmlns:a16="http://schemas.microsoft.com/office/drawing/2014/main" id="{6ECB6BC1-58FA-4AE9-A26C-4F74AC3B2D5E}"/>
                </a:ext>
              </a:extLst>
            </p:cNvPr>
            <p:cNvSpPr/>
            <p:nvPr/>
          </p:nvSpPr>
          <p:spPr>
            <a:xfrm>
              <a:off x="3539555" y="4279398"/>
              <a:ext cx="159169" cy="279248"/>
            </a:xfrm>
            <a:custGeom>
              <a:avLst/>
              <a:gdLst/>
              <a:ahLst/>
              <a:cxnLst/>
              <a:rect l="l" t="t" r="r" b="b"/>
              <a:pathLst>
                <a:path w="3628" h="6365" extrusionOk="0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5;p26">
              <a:extLst>
                <a:ext uri="{FF2B5EF4-FFF2-40B4-BE49-F238E27FC236}">
                  <a16:creationId xmlns:a16="http://schemas.microsoft.com/office/drawing/2014/main" id="{5514EBED-5ECB-4F05-9C1F-96C30CB6B38D}"/>
                </a:ext>
              </a:extLst>
            </p:cNvPr>
            <p:cNvSpPr/>
            <p:nvPr/>
          </p:nvSpPr>
          <p:spPr>
            <a:xfrm>
              <a:off x="3625017" y="3907278"/>
              <a:ext cx="73881" cy="622375"/>
            </a:xfrm>
            <a:custGeom>
              <a:avLst/>
              <a:gdLst/>
              <a:ahLst/>
              <a:cxnLst/>
              <a:rect l="l" t="t" r="r" b="b"/>
              <a:pathLst>
                <a:path w="1684" h="14186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6;p26">
              <a:extLst>
                <a:ext uri="{FF2B5EF4-FFF2-40B4-BE49-F238E27FC236}">
                  <a16:creationId xmlns:a16="http://schemas.microsoft.com/office/drawing/2014/main" id="{844B5153-9776-4BFA-81CC-131B1D973AEC}"/>
                </a:ext>
              </a:extLst>
            </p:cNvPr>
            <p:cNvSpPr/>
            <p:nvPr/>
          </p:nvSpPr>
          <p:spPr>
            <a:xfrm>
              <a:off x="3694861" y="3953650"/>
              <a:ext cx="204183" cy="424379"/>
            </a:xfrm>
            <a:custGeom>
              <a:avLst/>
              <a:gdLst/>
              <a:ahLst/>
              <a:cxnLst/>
              <a:rect l="l" t="t" r="r" b="b"/>
              <a:pathLst>
                <a:path w="4654" h="9673" extrusionOk="0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187;p26">
            <a:extLst>
              <a:ext uri="{FF2B5EF4-FFF2-40B4-BE49-F238E27FC236}">
                <a16:creationId xmlns:a16="http://schemas.microsoft.com/office/drawing/2014/main" id="{E5D8F6C4-400D-4AAC-952F-19032FBAD693}"/>
              </a:ext>
            </a:extLst>
          </p:cNvPr>
          <p:cNvSpPr/>
          <p:nvPr/>
        </p:nvSpPr>
        <p:spPr>
          <a:xfrm>
            <a:off x="6241693" y="1996627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88;p26">
            <a:extLst>
              <a:ext uri="{FF2B5EF4-FFF2-40B4-BE49-F238E27FC236}">
                <a16:creationId xmlns:a16="http://schemas.microsoft.com/office/drawing/2014/main" id="{6C29497E-3E6F-4B71-B2F9-7A5B46C9B0D2}"/>
              </a:ext>
            </a:extLst>
          </p:cNvPr>
          <p:cNvSpPr/>
          <p:nvPr/>
        </p:nvSpPr>
        <p:spPr>
          <a:xfrm>
            <a:off x="7105967" y="2325226"/>
            <a:ext cx="21541" cy="21541"/>
          </a:xfrm>
          <a:custGeom>
            <a:avLst/>
            <a:gdLst/>
            <a:ahLst/>
            <a:cxnLst/>
            <a:rect l="l" t="t" r="r" b="b"/>
            <a:pathLst>
              <a:path w="491" h="491" extrusionOk="0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89;p26">
            <a:extLst>
              <a:ext uri="{FF2B5EF4-FFF2-40B4-BE49-F238E27FC236}">
                <a16:creationId xmlns:a16="http://schemas.microsoft.com/office/drawing/2014/main" id="{E93E5CC0-BEE4-4CE1-BF33-44BE5A85B200}"/>
              </a:ext>
            </a:extLst>
          </p:cNvPr>
          <p:cNvSpPr/>
          <p:nvPr/>
        </p:nvSpPr>
        <p:spPr>
          <a:xfrm>
            <a:off x="6948775" y="3888553"/>
            <a:ext cx="69055" cy="15619"/>
          </a:xfrm>
          <a:custGeom>
            <a:avLst/>
            <a:gdLst/>
            <a:ahLst/>
            <a:cxnLst/>
            <a:rect l="l" t="t" r="r" b="b"/>
            <a:pathLst>
              <a:path w="1574" h="356" extrusionOk="0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190;p26">
            <a:extLst>
              <a:ext uri="{FF2B5EF4-FFF2-40B4-BE49-F238E27FC236}">
                <a16:creationId xmlns:a16="http://schemas.microsoft.com/office/drawing/2014/main" id="{0EB77A9B-B350-49AF-A689-D75263E28860}"/>
              </a:ext>
            </a:extLst>
          </p:cNvPr>
          <p:cNvSpPr/>
          <p:nvPr/>
        </p:nvSpPr>
        <p:spPr>
          <a:xfrm>
            <a:off x="7189192" y="3888553"/>
            <a:ext cx="69231" cy="15619"/>
          </a:xfrm>
          <a:custGeom>
            <a:avLst/>
            <a:gdLst/>
            <a:ahLst/>
            <a:cxnLst/>
            <a:rect l="l" t="t" r="r" b="b"/>
            <a:pathLst>
              <a:path w="1578" h="356" extrusionOk="0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191;p26">
            <a:extLst>
              <a:ext uri="{FF2B5EF4-FFF2-40B4-BE49-F238E27FC236}">
                <a16:creationId xmlns:a16="http://schemas.microsoft.com/office/drawing/2014/main" id="{4380ABFE-4B77-4352-8025-89C782D80840}"/>
              </a:ext>
            </a:extLst>
          </p:cNvPr>
          <p:cNvSpPr/>
          <p:nvPr/>
        </p:nvSpPr>
        <p:spPr>
          <a:xfrm>
            <a:off x="7429785" y="3888553"/>
            <a:ext cx="69275" cy="156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92;p26">
            <a:extLst>
              <a:ext uri="{FF2B5EF4-FFF2-40B4-BE49-F238E27FC236}">
                <a16:creationId xmlns:a16="http://schemas.microsoft.com/office/drawing/2014/main" id="{797A0E7A-0BCD-4037-B767-B03A5BE08083}"/>
              </a:ext>
            </a:extLst>
          </p:cNvPr>
          <p:cNvSpPr/>
          <p:nvPr/>
        </p:nvSpPr>
        <p:spPr>
          <a:xfrm>
            <a:off x="7670422" y="3888553"/>
            <a:ext cx="69275" cy="15619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193;p26">
            <a:extLst>
              <a:ext uri="{FF2B5EF4-FFF2-40B4-BE49-F238E27FC236}">
                <a16:creationId xmlns:a16="http://schemas.microsoft.com/office/drawing/2014/main" id="{394FC373-6038-4E9E-972A-4178A86755A4}"/>
              </a:ext>
            </a:extLst>
          </p:cNvPr>
          <p:cNvSpPr/>
          <p:nvPr/>
        </p:nvSpPr>
        <p:spPr>
          <a:xfrm>
            <a:off x="7103072" y="3160632"/>
            <a:ext cx="24437" cy="23384"/>
          </a:xfrm>
          <a:custGeom>
            <a:avLst/>
            <a:gdLst/>
            <a:ahLst/>
            <a:cxnLst/>
            <a:rect l="l" t="t" r="r" b="b"/>
            <a:pathLst>
              <a:path w="557" h="533" extrusionOk="0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94;p26">
            <a:extLst>
              <a:ext uri="{FF2B5EF4-FFF2-40B4-BE49-F238E27FC236}">
                <a16:creationId xmlns:a16="http://schemas.microsoft.com/office/drawing/2014/main" id="{5B5C04D5-26C8-4297-BA36-6005A4E30445}"/>
              </a:ext>
            </a:extLst>
          </p:cNvPr>
          <p:cNvSpPr/>
          <p:nvPr/>
        </p:nvSpPr>
        <p:spPr>
          <a:xfrm>
            <a:off x="6276325" y="2796625"/>
            <a:ext cx="1613430" cy="1461858"/>
          </a:xfrm>
          <a:custGeom>
            <a:avLst/>
            <a:gdLst/>
            <a:ahLst/>
            <a:cxnLst/>
            <a:rect l="l" t="t" r="r" b="b"/>
            <a:pathLst>
              <a:path w="35998" h="15301" extrusionOk="0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95;p26">
            <a:extLst>
              <a:ext uri="{FF2B5EF4-FFF2-40B4-BE49-F238E27FC236}">
                <a16:creationId xmlns:a16="http://schemas.microsoft.com/office/drawing/2014/main" id="{CAB11C9F-46FC-4C84-8CDD-BDF828830B2F}"/>
              </a:ext>
            </a:extLst>
          </p:cNvPr>
          <p:cNvSpPr/>
          <p:nvPr/>
        </p:nvSpPr>
        <p:spPr>
          <a:xfrm>
            <a:off x="7388589" y="3109215"/>
            <a:ext cx="24393" cy="23603"/>
          </a:xfrm>
          <a:custGeom>
            <a:avLst/>
            <a:gdLst/>
            <a:ahLst/>
            <a:cxnLst/>
            <a:rect l="l" t="t" r="r" b="b"/>
            <a:pathLst>
              <a:path w="556" h="538" extrusionOk="0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196;p26">
            <a:extLst>
              <a:ext uri="{FF2B5EF4-FFF2-40B4-BE49-F238E27FC236}">
                <a16:creationId xmlns:a16="http://schemas.microsoft.com/office/drawing/2014/main" id="{B0225137-12E9-4A07-9E7A-34295C2ECB8B}"/>
              </a:ext>
            </a:extLst>
          </p:cNvPr>
          <p:cNvGrpSpPr/>
          <p:nvPr/>
        </p:nvGrpSpPr>
        <p:grpSpPr>
          <a:xfrm>
            <a:off x="6345231" y="2886609"/>
            <a:ext cx="1407691" cy="1286147"/>
            <a:chOff x="6117656" y="2752309"/>
            <a:chExt cx="1407691" cy="1286147"/>
          </a:xfrm>
        </p:grpSpPr>
        <p:sp>
          <p:nvSpPr>
            <p:cNvPr id="59" name="Google Shape;197;p26">
              <a:extLst>
                <a:ext uri="{FF2B5EF4-FFF2-40B4-BE49-F238E27FC236}">
                  <a16:creationId xmlns:a16="http://schemas.microsoft.com/office/drawing/2014/main" id="{2D50B5AA-F402-401D-A3C9-AC512E1CEF97}"/>
                </a:ext>
              </a:extLst>
            </p:cNvPr>
            <p:cNvSpPr/>
            <p:nvPr/>
          </p:nvSpPr>
          <p:spPr>
            <a:xfrm>
              <a:off x="6117656" y="3670896"/>
              <a:ext cx="54095" cy="15750"/>
            </a:xfrm>
            <a:custGeom>
              <a:avLst/>
              <a:gdLst/>
              <a:ahLst/>
              <a:cxnLst/>
              <a:rect l="l" t="t" r="r" b="b"/>
              <a:pathLst>
                <a:path w="1233" h="359" extrusionOk="0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8;p26">
              <a:extLst>
                <a:ext uri="{FF2B5EF4-FFF2-40B4-BE49-F238E27FC236}">
                  <a16:creationId xmlns:a16="http://schemas.microsoft.com/office/drawing/2014/main" id="{B9E261CF-7944-477E-BF60-FC6112197F82}"/>
                </a:ext>
              </a:extLst>
            </p:cNvPr>
            <p:cNvSpPr/>
            <p:nvPr/>
          </p:nvSpPr>
          <p:spPr>
            <a:xfrm>
              <a:off x="6239970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9;p26">
              <a:extLst>
                <a:ext uri="{FF2B5EF4-FFF2-40B4-BE49-F238E27FC236}">
                  <a16:creationId xmlns:a16="http://schemas.microsoft.com/office/drawing/2014/main" id="{949D06D1-1A58-424B-857C-31F0E06487F3}"/>
                </a:ext>
              </a:extLst>
            </p:cNvPr>
            <p:cNvSpPr/>
            <p:nvPr/>
          </p:nvSpPr>
          <p:spPr>
            <a:xfrm>
              <a:off x="6480563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0;p26">
              <a:extLst>
                <a:ext uri="{FF2B5EF4-FFF2-40B4-BE49-F238E27FC236}">
                  <a16:creationId xmlns:a16="http://schemas.microsoft.com/office/drawing/2014/main" id="{399A402F-65FA-4CFB-9B5C-441EF810F725}"/>
                </a:ext>
              </a:extLst>
            </p:cNvPr>
            <p:cNvSpPr/>
            <p:nvPr/>
          </p:nvSpPr>
          <p:spPr>
            <a:xfrm>
              <a:off x="6117656" y="3463032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1;p26">
              <a:extLst>
                <a:ext uri="{FF2B5EF4-FFF2-40B4-BE49-F238E27FC236}">
                  <a16:creationId xmlns:a16="http://schemas.microsoft.com/office/drawing/2014/main" id="{55B35A8C-A6A9-4D00-8A5A-2F1123CE1A9F}"/>
                </a:ext>
              </a:extLst>
            </p:cNvPr>
            <p:cNvSpPr/>
            <p:nvPr/>
          </p:nvSpPr>
          <p:spPr>
            <a:xfrm>
              <a:off x="6117656" y="3071564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2;p26">
              <a:extLst>
                <a:ext uri="{FF2B5EF4-FFF2-40B4-BE49-F238E27FC236}">
                  <a16:creationId xmlns:a16="http://schemas.microsoft.com/office/drawing/2014/main" id="{98A70844-01CF-4E5A-BF39-626D44C5B399}"/>
                </a:ext>
              </a:extLst>
            </p:cNvPr>
            <p:cNvSpPr/>
            <p:nvPr/>
          </p:nvSpPr>
          <p:spPr>
            <a:xfrm>
              <a:off x="6117656" y="2874843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3;p26">
              <a:extLst>
                <a:ext uri="{FF2B5EF4-FFF2-40B4-BE49-F238E27FC236}">
                  <a16:creationId xmlns:a16="http://schemas.microsoft.com/office/drawing/2014/main" id="{1795064F-A4DA-4A71-8B8A-017B42FE2BFF}"/>
                </a:ext>
              </a:extLst>
            </p:cNvPr>
            <p:cNvSpPr/>
            <p:nvPr/>
          </p:nvSpPr>
          <p:spPr>
            <a:xfrm>
              <a:off x="6120332" y="3267276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4;p26">
              <a:extLst>
                <a:ext uri="{FF2B5EF4-FFF2-40B4-BE49-F238E27FC236}">
                  <a16:creationId xmlns:a16="http://schemas.microsoft.com/office/drawing/2014/main" id="{6CB13CBB-57DB-4231-A391-0B5260A6C081}"/>
                </a:ext>
              </a:extLst>
            </p:cNvPr>
            <p:cNvSpPr/>
            <p:nvPr/>
          </p:nvSpPr>
          <p:spPr>
            <a:xfrm>
              <a:off x="6197415" y="2752309"/>
              <a:ext cx="1312797" cy="936853"/>
            </a:xfrm>
            <a:custGeom>
              <a:avLst/>
              <a:gdLst/>
              <a:ahLst/>
              <a:cxnLst/>
              <a:rect l="l" t="t" r="r" b="b"/>
              <a:pathLst>
                <a:path w="29923" h="21354" extrusionOk="0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5;p26">
              <a:extLst>
                <a:ext uri="{FF2B5EF4-FFF2-40B4-BE49-F238E27FC236}">
                  <a16:creationId xmlns:a16="http://schemas.microsoft.com/office/drawing/2014/main" id="{C0EEFDD8-62A4-44BA-9B4F-3B4F29B464AF}"/>
                </a:ext>
              </a:extLst>
            </p:cNvPr>
            <p:cNvSpPr/>
            <p:nvPr/>
          </p:nvSpPr>
          <p:spPr>
            <a:xfrm>
              <a:off x="6267425" y="3272494"/>
              <a:ext cx="1244945" cy="5177"/>
            </a:xfrm>
            <a:custGeom>
              <a:avLst/>
              <a:gdLst/>
              <a:ahLst/>
              <a:cxnLst/>
              <a:rect l="l" t="t" r="r" b="b"/>
              <a:pathLst>
                <a:path w="29018" h="118" extrusionOk="0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6;p26">
              <a:extLst>
                <a:ext uri="{FF2B5EF4-FFF2-40B4-BE49-F238E27FC236}">
                  <a16:creationId xmlns:a16="http://schemas.microsoft.com/office/drawing/2014/main" id="{0C6636DC-FC8B-437E-8E8D-DEF5420868EE}"/>
                </a:ext>
              </a:extLst>
            </p:cNvPr>
            <p:cNvSpPr/>
            <p:nvPr/>
          </p:nvSpPr>
          <p:spPr>
            <a:xfrm>
              <a:off x="6267425" y="307669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7;p26">
              <a:extLst>
                <a:ext uri="{FF2B5EF4-FFF2-40B4-BE49-F238E27FC236}">
                  <a16:creationId xmlns:a16="http://schemas.microsoft.com/office/drawing/2014/main" id="{B36D5D92-0EDF-47C3-9EB4-52505C987521}"/>
                </a:ext>
              </a:extLst>
            </p:cNvPr>
            <p:cNvSpPr/>
            <p:nvPr/>
          </p:nvSpPr>
          <p:spPr>
            <a:xfrm>
              <a:off x="6267425" y="287997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8;p26">
              <a:extLst>
                <a:ext uri="{FF2B5EF4-FFF2-40B4-BE49-F238E27FC236}">
                  <a16:creationId xmlns:a16="http://schemas.microsoft.com/office/drawing/2014/main" id="{A7548A0E-07AB-4137-BF0B-93AF088350DF}"/>
                </a:ext>
              </a:extLst>
            </p:cNvPr>
            <p:cNvSpPr/>
            <p:nvPr/>
          </p:nvSpPr>
          <p:spPr>
            <a:xfrm>
              <a:off x="6267425" y="3468249"/>
              <a:ext cx="1244945" cy="5001"/>
            </a:xfrm>
            <a:custGeom>
              <a:avLst/>
              <a:gdLst/>
              <a:ahLst/>
              <a:cxnLst/>
              <a:rect l="l" t="t" r="r" b="b"/>
              <a:pathLst>
                <a:path w="29018" h="114" extrusionOk="0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9;p26">
              <a:extLst>
                <a:ext uri="{FF2B5EF4-FFF2-40B4-BE49-F238E27FC236}">
                  <a16:creationId xmlns:a16="http://schemas.microsoft.com/office/drawing/2014/main" id="{F1292AF5-CE14-4B6F-B316-8BE15FAB65E5}"/>
                </a:ext>
              </a:extLst>
            </p:cNvPr>
            <p:cNvSpPr/>
            <p:nvPr/>
          </p:nvSpPr>
          <p:spPr>
            <a:xfrm>
              <a:off x="6265284" y="2766699"/>
              <a:ext cx="1244926" cy="877801"/>
            </a:xfrm>
            <a:custGeom>
              <a:avLst/>
              <a:gdLst/>
              <a:ahLst/>
              <a:cxnLst/>
              <a:rect l="l" t="t" r="r" b="b"/>
              <a:pathLst>
                <a:path w="28376" h="20008" extrusionOk="0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0;p26">
              <a:extLst>
                <a:ext uri="{FF2B5EF4-FFF2-40B4-BE49-F238E27FC236}">
                  <a16:creationId xmlns:a16="http://schemas.microsoft.com/office/drawing/2014/main" id="{076EFFFE-797D-49F0-9C9E-CC7A2F6434F7}"/>
                </a:ext>
              </a:extLst>
            </p:cNvPr>
            <p:cNvSpPr/>
            <p:nvPr/>
          </p:nvSpPr>
          <p:spPr>
            <a:xfrm>
              <a:off x="6265284" y="2819433"/>
              <a:ext cx="1260062" cy="709243"/>
            </a:xfrm>
            <a:custGeom>
              <a:avLst/>
              <a:gdLst/>
              <a:ahLst/>
              <a:cxnLst/>
              <a:rect l="l" t="t" r="r" b="b"/>
              <a:pathLst>
                <a:path w="28721" h="16166" extrusionOk="0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1;p26">
              <a:extLst>
                <a:ext uri="{FF2B5EF4-FFF2-40B4-BE49-F238E27FC236}">
                  <a16:creationId xmlns:a16="http://schemas.microsoft.com/office/drawing/2014/main" id="{EE2DA5F2-84D9-4936-BDC7-98F56F7066E2}"/>
                </a:ext>
              </a:extLst>
            </p:cNvPr>
            <p:cNvSpPr/>
            <p:nvPr/>
          </p:nvSpPr>
          <p:spPr>
            <a:xfrm>
              <a:off x="6508159" y="3234899"/>
              <a:ext cx="24569" cy="23603"/>
            </a:xfrm>
            <a:custGeom>
              <a:avLst/>
              <a:gdLst/>
              <a:ahLst/>
              <a:cxnLst/>
              <a:rect l="l" t="t" r="r" b="b"/>
              <a:pathLst>
                <a:path w="560" h="538" extrusionOk="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2;p26">
              <a:extLst>
                <a:ext uri="{FF2B5EF4-FFF2-40B4-BE49-F238E27FC236}">
                  <a16:creationId xmlns:a16="http://schemas.microsoft.com/office/drawing/2014/main" id="{93082A9A-2B59-484B-AAEC-E1E665DE01FA}"/>
                </a:ext>
              </a:extLst>
            </p:cNvPr>
            <p:cNvSpPr/>
            <p:nvPr/>
          </p:nvSpPr>
          <p:spPr>
            <a:xfrm>
              <a:off x="6239970" y="3886175"/>
              <a:ext cx="157985" cy="152281"/>
            </a:xfrm>
            <a:custGeom>
              <a:avLst/>
              <a:gdLst/>
              <a:ahLst/>
              <a:cxnLst/>
              <a:rect l="l" t="t" r="r" b="b"/>
              <a:pathLst>
                <a:path w="3601" h="3471" extrusionOk="0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3;p26">
              <a:extLst>
                <a:ext uri="{FF2B5EF4-FFF2-40B4-BE49-F238E27FC236}">
                  <a16:creationId xmlns:a16="http://schemas.microsoft.com/office/drawing/2014/main" id="{D2043654-4FDE-4E4E-AEA6-B1AD426796B0}"/>
                </a:ext>
              </a:extLst>
            </p:cNvPr>
            <p:cNvSpPr/>
            <p:nvPr/>
          </p:nvSpPr>
          <p:spPr>
            <a:xfrm>
              <a:off x="6515090" y="3911314"/>
              <a:ext cx="927816" cy="28605"/>
            </a:xfrm>
            <a:custGeom>
              <a:avLst/>
              <a:gdLst/>
              <a:ahLst/>
              <a:cxnLst/>
              <a:rect l="l" t="t" r="r" b="b"/>
              <a:pathLst>
                <a:path w="21148" h="652" extrusionOk="0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4;p26">
              <a:extLst>
                <a:ext uri="{FF2B5EF4-FFF2-40B4-BE49-F238E27FC236}">
                  <a16:creationId xmlns:a16="http://schemas.microsoft.com/office/drawing/2014/main" id="{06CE37C2-82A1-49F4-9B8A-94C009C3C812}"/>
                </a:ext>
              </a:extLst>
            </p:cNvPr>
            <p:cNvSpPr/>
            <p:nvPr/>
          </p:nvSpPr>
          <p:spPr>
            <a:xfrm>
              <a:off x="6515090" y="3982430"/>
              <a:ext cx="385244" cy="28649"/>
            </a:xfrm>
            <a:custGeom>
              <a:avLst/>
              <a:gdLst/>
              <a:ahLst/>
              <a:cxnLst/>
              <a:rect l="l" t="t" r="r" b="b"/>
              <a:pathLst>
                <a:path w="8781" h="653" extrusionOk="0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215;p26">
            <a:extLst>
              <a:ext uri="{FF2B5EF4-FFF2-40B4-BE49-F238E27FC236}">
                <a16:creationId xmlns:a16="http://schemas.microsoft.com/office/drawing/2014/main" id="{EA030888-32E8-49BA-8A60-06837292CFCF}"/>
              </a:ext>
            </a:extLst>
          </p:cNvPr>
          <p:cNvGrpSpPr/>
          <p:nvPr/>
        </p:nvGrpSpPr>
        <p:grpSpPr>
          <a:xfrm>
            <a:off x="3940094" y="1807838"/>
            <a:ext cx="1294564" cy="589573"/>
            <a:chOff x="3940094" y="1807838"/>
            <a:chExt cx="1294564" cy="589573"/>
          </a:xfrm>
        </p:grpSpPr>
        <p:grpSp>
          <p:nvGrpSpPr>
            <p:cNvPr id="78" name="Google Shape;216;p26">
              <a:extLst>
                <a:ext uri="{FF2B5EF4-FFF2-40B4-BE49-F238E27FC236}">
                  <a16:creationId xmlns:a16="http://schemas.microsoft.com/office/drawing/2014/main" id="{1F59659C-6AAF-48AC-A4A1-F2C796740FD4}"/>
                </a:ext>
              </a:extLst>
            </p:cNvPr>
            <p:cNvGrpSpPr/>
            <p:nvPr/>
          </p:nvGrpSpPr>
          <p:grpSpPr>
            <a:xfrm>
              <a:off x="3940094" y="1807838"/>
              <a:ext cx="1294564" cy="589573"/>
              <a:chOff x="3543907" y="2562740"/>
              <a:chExt cx="1294564" cy="381675"/>
            </a:xfrm>
          </p:grpSpPr>
          <p:sp>
            <p:nvSpPr>
              <p:cNvPr id="85" name="Google Shape;217;p26">
                <a:extLst>
                  <a:ext uri="{FF2B5EF4-FFF2-40B4-BE49-F238E27FC236}">
                    <a16:creationId xmlns:a16="http://schemas.microsoft.com/office/drawing/2014/main" id="{3F3FCA09-D33B-46C2-B7B0-40890DEDC3AB}"/>
                  </a:ext>
                </a:extLst>
              </p:cNvPr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18;p26">
                <a:extLst>
                  <a:ext uri="{FF2B5EF4-FFF2-40B4-BE49-F238E27FC236}">
                    <a16:creationId xmlns:a16="http://schemas.microsoft.com/office/drawing/2014/main" id="{DC97BB42-1C22-4807-9C34-FCB3744AB68F}"/>
                  </a:ext>
                </a:extLst>
              </p:cNvPr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D9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" name="Google Shape;219;p26">
              <a:extLst>
                <a:ext uri="{FF2B5EF4-FFF2-40B4-BE49-F238E27FC236}">
                  <a16:creationId xmlns:a16="http://schemas.microsoft.com/office/drawing/2014/main" id="{96A25F13-B4F8-41EA-844E-06EFAE632A02}"/>
                </a:ext>
              </a:extLst>
            </p:cNvPr>
            <p:cNvSpPr/>
            <p:nvPr/>
          </p:nvSpPr>
          <p:spPr>
            <a:xfrm>
              <a:off x="4099654" y="1961924"/>
              <a:ext cx="114112" cy="114156"/>
            </a:xfrm>
            <a:custGeom>
              <a:avLst/>
              <a:gdLst/>
              <a:ahLst/>
              <a:cxnLst/>
              <a:rect l="l" t="t" r="r" b="b"/>
              <a:pathLst>
                <a:path w="2601" h="2602" extrusionOk="0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20;p26">
              <a:extLst>
                <a:ext uri="{FF2B5EF4-FFF2-40B4-BE49-F238E27FC236}">
                  <a16:creationId xmlns:a16="http://schemas.microsoft.com/office/drawing/2014/main" id="{A778A23D-9FAE-4023-BD2A-7841C3CF20F4}"/>
                </a:ext>
              </a:extLst>
            </p:cNvPr>
            <p:cNvSpPr/>
            <p:nvPr/>
          </p:nvSpPr>
          <p:spPr>
            <a:xfrm>
              <a:off x="4270842" y="1979561"/>
              <a:ext cx="397704" cy="22112"/>
            </a:xfrm>
            <a:custGeom>
              <a:avLst/>
              <a:gdLst/>
              <a:ahLst/>
              <a:cxnLst/>
              <a:rect l="l" t="t" r="r" b="b"/>
              <a:pathLst>
                <a:path w="9065" h="504" extrusionOk="0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21;p26">
              <a:extLst>
                <a:ext uri="{FF2B5EF4-FFF2-40B4-BE49-F238E27FC236}">
                  <a16:creationId xmlns:a16="http://schemas.microsoft.com/office/drawing/2014/main" id="{144C4E76-8E74-48E7-8AFF-090EC0FF38B3}"/>
                </a:ext>
              </a:extLst>
            </p:cNvPr>
            <p:cNvSpPr/>
            <p:nvPr/>
          </p:nvSpPr>
          <p:spPr>
            <a:xfrm>
              <a:off x="4270842" y="2029574"/>
              <a:ext cx="773516" cy="22331"/>
            </a:xfrm>
            <a:custGeom>
              <a:avLst/>
              <a:gdLst/>
              <a:ahLst/>
              <a:cxnLst/>
              <a:rect l="l" t="t" r="r" b="b"/>
              <a:pathLst>
                <a:path w="17631" h="509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2;p26">
              <a:extLst>
                <a:ext uri="{FF2B5EF4-FFF2-40B4-BE49-F238E27FC236}">
                  <a16:creationId xmlns:a16="http://schemas.microsoft.com/office/drawing/2014/main" id="{E4E49EC8-AD9C-4632-87AF-7F3E0DD67E61}"/>
                </a:ext>
              </a:extLst>
            </p:cNvPr>
            <p:cNvSpPr/>
            <p:nvPr/>
          </p:nvSpPr>
          <p:spPr>
            <a:xfrm>
              <a:off x="4099654" y="2137367"/>
              <a:ext cx="114112" cy="114112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3;p26">
              <a:extLst>
                <a:ext uri="{FF2B5EF4-FFF2-40B4-BE49-F238E27FC236}">
                  <a16:creationId xmlns:a16="http://schemas.microsoft.com/office/drawing/2014/main" id="{7C01110B-D43E-4073-8763-D8278A91EBCA}"/>
                </a:ext>
              </a:extLst>
            </p:cNvPr>
            <p:cNvSpPr/>
            <p:nvPr/>
          </p:nvSpPr>
          <p:spPr>
            <a:xfrm>
              <a:off x="4270842" y="2154960"/>
              <a:ext cx="203086" cy="22156"/>
            </a:xfrm>
            <a:custGeom>
              <a:avLst/>
              <a:gdLst/>
              <a:ahLst/>
              <a:cxnLst/>
              <a:rect l="l" t="t" r="r" b="b"/>
              <a:pathLst>
                <a:path w="4629" h="505" extrusionOk="0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4;p26">
              <a:extLst>
                <a:ext uri="{FF2B5EF4-FFF2-40B4-BE49-F238E27FC236}">
                  <a16:creationId xmlns:a16="http://schemas.microsoft.com/office/drawing/2014/main" id="{5D5CBC98-F660-42D3-A26B-B48C42225FAD}"/>
                </a:ext>
              </a:extLst>
            </p:cNvPr>
            <p:cNvSpPr/>
            <p:nvPr/>
          </p:nvSpPr>
          <p:spPr>
            <a:xfrm>
              <a:off x="4270842" y="2205018"/>
              <a:ext cx="773516" cy="22287"/>
            </a:xfrm>
            <a:custGeom>
              <a:avLst/>
              <a:gdLst/>
              <a:ahLst/>
              <a:cxnLst/>
              <a:rect l="l" t="t" r="r" b="b"/>
              <a:pathLst>
                <a:path w="17631" h="508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225;p26">
            <a:extLst>
              <a:ext uri="{FF2B5EF4-FFF2-40B4-BE49-F238E27FC236}">
                <a16:creationId xmlns:a16="http://schemas.microsoft.com/office/drawing/2014/main" id="{2240F2FF-1BF7-43B7-BE04-794B3FD1974E}"/>
              </a:ext>
            </a:extLst>
          </p:cNvPr>
          <p:cNvGrpSpPr/>
          <p:nvPr/>
        </p:nvGrpSpPr>
        <p:grpSpPr>
          <a:xfrm>
            <a:off x="6193917" y="1459403"/>
            <a:ext cx="906007" cy="136663"/>
            <a:chOff x="5966342" y="1378202"/>
            <a:chExt cx="906007" cy="136663"/>
          </a:xfrm>
        </p:grpSpPr>
        <p:sp>
          <p:nvSpPr>
            <p:cNvPr id="88" name="Google Shape;226;p26">
              <a:extLst>
                <a:ext uri="{FF2B5EF4-FFF2-40B4-BE49-F238E27FC236}">
                  <a16:creationId xmlns:a16="http://schemas.microsoft.com/office/drawing/2014/main" id="{BFDCCC7C-157F-4B93-9858-ABB6C72A73DA}"/>
                </a:ext>
              </a:extLst>
            </p:cNvPr>
            <p:cNvSpPr/>
            <p:nvPr/>
          </p:nvSpPr>
          <p:spPr>
            <a:xfrm>
              <a:off x="5966342" y="1378202"/>
              <a:ext cx="153861" cy="136663"/>
            </a:xfrm>
            <a:custGeom>
              <a:avLst/>
              <a:gdLst/>
              <a:ahLst/>
              <a:cxnLst/>
              <a:rect l="l" t="t" r="r" b="b"/>
              <a:pathLst>
                <a:path w="3507" h="3115" extrusionOk="0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7;p26">
              <a:extLst>
                <a:ext uri="{FF2B5EF4-FFF2-40B4-BE49-F238E27FC236}">
                  <a16:creationId xmlns:a16="http://schemas.microsoft.com/office/drawing/2014/main" id="{384095F8-362D-4BD1-8D5E-797169D4ABA6}"/>
                </a:ext>
              </a:extLst>
            </p:cNvPr>
            <p:cNvSpPr/>
            <p:nvPr/>
          </p:nvSpPr>
          <p:spPr>
            <a:xfrm>
              <a:off x="6003940" y="1423214"/>
              <a:ext cx="78839" cy="50146"/>
            </a:xfrm>
            <a:custGeom>
              <a:avLst/>
              <a:gdLst/>
              <a:ahLst/>
              <a:cxnLst/>
              <a:rect l="l" t="t" r="r" b="b"/>
              <a:pathLst>
                <a:path w="1797" h="1143" extrusionOk="0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8;p26">
              <a:extLst>
                <a:ext uri="{FF2B5EF4-FFF2-40B4-BE49-F238E27FC236}">
                  <a16:creationId xmlns:a16="http://schemas.microsoft.com/office/drawing/2014/main" id="{BF7661A2-03E5-4D5D-8FA5-CA6C5642C819}"/>
                </a:ext>
              </a:extLst>
            </p:cNvPr>
            <p:cNvSpPr/>
            <p:nvPr/>
          </p:nvSpPr>
          <p:spPr>
            <a:xfrm>
              <a:off x="6235364" y="1411237"/>
              <a:ext cx="636985" cy="5177"/>
            </a:xfrm>
            <a:custGeom>
              <a:avLst/>
              <a:gdLst/>
              <a:ahLst/>
              <a:cxnLst/>
              <a:rect l="l" t="t" r="r" b="b"/>
              <a:pathLst>
                <a:path w="14519" h="118" extrusionOk="0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9;p26">
              <a:extLst>
                <a:ext uri="{FF2B5EF4-FFF2-40B4-BE49-F238E27FC236}">
                  <a16:creationId xmlns:a16="http://schemas.microsoft.com/office/drawing/2014/main" id="{5EB09F8C-F6D3-4CAC-B976-BDDCA3DB08B7}"/>
                </a:ext>
              </a:extLst>
            </p:cNvPr>
            <p:cNvSpPr/>
            <p:nvPr/>
          </p:nvSpPr>
          <p:spPr>
            <a:xfrm>
              <a:off x="6242822" y="1473535"/>
              <a:ext cx="368178" cy="5001"/>
            </a:xfrm>
            <a:custGeom>
              <a:avLst/>
              <a:gdLst/>
              <a:ahLst/>
              <a:cxnLst/>
              <a:rect l="l" t="t" r="r" b="b"/>
              <a:pathLst>
                <a:path w="8392" h="114" extrusionOk="0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230;p26">
            <a:extLst>
              <a:ext uri="{FF2B5EF4-FFF2-40B4-BE49-F238E27FC236}">
                <a16:creationId xmlns:a16="http://schemas.microsoft.com/office/drawing/2014/main" id="{5FE758E3-043F-4DBE-BC63-E1E0C48FE27D}"/>
              </a:ext>
            </a:extLst>
          </p:cNvPr>
          <p:cNvGrpSpPr/>
          <p:nvPr/>
        </p:nvGrpSpPr>
        <p:grpSpPr>
          <a:xfrm>
            <a:off x="8042062" y="2843136"/>
            <a:ext cx="496812" cy="472595"/>
            <a:chOff x="7814487" y="2708836"/>
            <a:chExt cx="496812" cy="472595"/>
          </a:xfrm>
        </p:grpSpPr>
        <p:sp>
          <p:nvSpPr>
            <p:cNvPr id="93" name="Google Shape;231;p26">
              <a:extLst>
                <a:ext uri="{FF2B5EF4-FFF2-40B4-BE49-F238E27FC236}">
                  <a16:creationId xmlns:a16="http://schemas.microsoft.com/office/drawing/2014/main" id="{CD8BCEF4-393F-46FB-BD5E-107F0691F47B}"/>
                </a:ext>
              </a:extLst>
            </p:cNvPr>
            <p:cNvSpPr/>
            <p:nvPr/>
          </p:nvSpPr>
          <p:spPr>
            <a:xfrm>
              <a:off x="7814487" y="2708836"/>
              <a:ext cx="496812" cy="472595"/>
            </a:xfrm>
            <a:custGeom>
              <a:avLst/>
              <a:gdLst/>
              <a:ahLst/>
              <a:cxnLst/>
              <a:rect l="l" t="t" r="r" b="b"/>
              <a:pathLst>
                <a:path w="11324" h="10772" extrusionOk="0">
                  <a:moveTo>
                    <a:pt x="5922" y="1"/>
                  </a:moveTo>
                  <a:cubicBezTo>
                    <a:pt x="5106" y="1"/>
                    <a:pt x="4261" y="192"/>
                    <a:pt x="3483" y="573"/>
                  </a:cubicBezTo>
                  <a:cubicBezTo>
                    <a:pt x="2399" y="1115"/>
                    <a:pt x="1473" y="2063"/>
                    <a:pt x="957" y="3243"/>
                  </a:cubicBezTo>
                  <a:cubicBezTo>
                    <a:pt x="555" y="4152"/>
                    <a:pt x="442" y="5153"/>
                    <a:pt x="555" y="6088"/>
                  </a:cubicBezTo>
                  <a:cubicBezTo>
                    <a:pt x="621" y="6556"/>
                    <a:pt x="743" y="7006"/>
                    <a:pt x="910" y="7430"/>
                  </a:cubicBezTo>
                  <a:cubicBezTo>
                    <a:pt x="1077" y="7838"/>
                    <a:pt x="1295" y="8215"/>
                    <a:pt x="1542" y="8563"/>
                  </a:cubicBezTo>
                  <a:lnTo>
                    <a:pt x="1542" y="8563"/>
                  </a:lnTo>
                  <a:cubicBezTo>
                    <a:pt x="1044" y="9137"/>
                    <a:pt x="560" y="9694"/>
                    <a:pt x="101" y="10223"/>
                  </a:cubicBezTo>
                  <a:lnTo>
                    <a:pt x="0" y="10336"/>
                  </a:lnTo>
                  <a:lnTo>
                    <a:pt x="0" y="10336"/>
                  </a:lnTo>
                  <a:lnTo>
                    <a:pt x="153" y="10306"/>
                  </a:lnTo>
                  <a:cubicBezTo>
                    <a:pt x="1085" y="10128"/>
                    <a:pt x="1978" y="9954"/>
                    <a:pt x="2797" y="9798"/>
                  </a:cubicBezTo>
                  <a:lnTo>
                    <a:pt x="2797" y="9798"/>
                  </a:lnTo>
                  <a:cubicBezTo>
                    <a:pt x="3776" y="10473"/>
                    <a:pt x="4868" y="10768"/>
                    <a:pt x="5822" y="10768"/>
                  </a:cubicBezTo>
                  <a:cubicBezTo>
                    <a:pt x="5831" y="10768"/>
                    <a:pt x="5839" y="10768"/>
                    <a:pt x="5847" y="10768"/>
                  </a:cubicBezTo>
                  <a:cubicBezTo>
                    <a:pt x="5892" y="10770"/>
                    <a:pt x="5938" y="10771"/>
                    <a:pt x="5984" y="10771"/>
                  </a:cubicBezTo>
                  <a:cubicBezTo>
                    <a:pt x="6057" y="10771"/>
                    <a:pt x="6131" y="10768"/>
                    <a:pt x="6201" y="10760"/>
                  </a:cubicBezTo>
                  <a:cubicBezTo>
                    <a:pt x="6319" y="10751"/>
                    <a:pt x="6433" y="10747"/>
                    <a:pt x="6547" y="10734"/>
                  </a:cubicBezTo>
                  <a:cubicBezTo>
                    <a:pt x="6769" y="10695"/>
                    <a:pt x="6983" y="10673"/>
                    <a:pt x="7185" y="10611"/>
                  </a:cubicBezTo>
                  <a:cubicBezTo>
                    <a:pt x="7285" y="10585"/>
                    <a:pt x="7386" y="10558"/>
                    <a:pt x="7481" y="10532"/>
                  </a:cubicBezTo>
                  <a:cubicBezTo>
                    <a:pt x="7574" y="10498"/>
                    <a:pt x="7665" y="10467"/>
                    <a:pt x="7757" y="10432"/>
                  </a:cubicBezTo>
                  <a:cubicBezTo>
                    <a:pt x="7941" y="10375"/>
                    <a:pt x="8098" y="10288"/>
                    <a:pt x="8256" y="10217"/>
                  </a:cubicBezTo>
                  <a:cubicBezTo>
                    <a:pt x="8875" y="9912"/>
                    <a:pt x="9287" y="9558"/>
                    <a:pt x="9557" y="9313"/>
                  </a:cubicBezTo>
                  <a:cubicBezTo>
                    <a:pt x="9688" y="9186"/>
                    <a:pt x="9776" y="9077"/>
                    <a:pt x="9841" y="9011"/>
                  </a:cubicBezTo>
                  <a:cubicBezTo>
                    <a:pt x="9907" y="8942"/>
                    <a:pt x="9934" y="8902"/>
                    <a:pt x="9934" y="8902"/>
                  </a:cubicBezTo>
                  <a:lnTo>
                    <a:pt x="9934" y="8902"/>
                  </a:lnTo>
                  <a:cubicBezTo>
                    <a:pt x="9934" y="8902"/>
                    <a:pt x="9898" y="8933"/>
                    <a:pt x="9833" y="8999"/>
                  </a:cubicBezTo>
                  <a:cubicBezTo>
                    <a:pt x="9763" y="9064"/>
                    <a:pt x="9671" y="9169"/>
                    <a:pt x="9536" y="9291"/>
                  </a:cubicBezTo>
                  <a:cubicBezTo>
                    <a:pt x="9265" y="9527"/>
                    <a:pt x="8849" y="9872"/>
                    <a:pt x="8234" y="10170"/>
                  </a:cubicBezTo>
                  <a:cubicBezTo>
                    <a:pt x="8076" y="10240"/>
                    <a:pt x="7915" y="10322"/>
                    <a:pt x="7735" y="10375"/>
                  </a:cubicBezTo>
                  <a:cubicBezTo>
                    <a:pt x="7648" y="10406"/>
                    <a:pt x="7556" y="10441"/>
                    <a:pt x="7465" y="10471"/>
                  </a:cubicBezTo>
                  <a:cubicBezTo>
                    <a:pt x="7368" y="10498"/>
                    <a:pt x="7268" y="10520"/>
                    <a:pt x="7171" y="10546"/>
                  </a:cubicBezTo>
                  <a:cubicBezTo>
                    <a:pt x="6971" y="10602"/>
                    <a:pt x="6757" y="10624"/>
                    <a:pt x="6538" y="10663"/>
                  </a:cubicBezTo>
                  <a:cubicBezTo>
                    <a:pt x="6428" y="10673"/>
                    <a:pt x="6315" y="10677"/>
                    <a:pt x="6197" y="10685"/>
                  </a:cubicBezTo>
                  <a:cubicBezTo>
                    <a:pt x="6135" y="10693"/>
                    <a:pt x="6071" y="10696"/>
                    <a:pt x="6008" y="10696"/>
                  </a:cubicBezTo>
                  <a:cubicBezTo>
                    <a:pt x="5954" y="10696"/>
                    <a:pt x="5901" y="10694"/>
                    <a:pt x="5847" y="10689"/>
                  </a:cubicBezTo>
                  <a:cubicBezTo>
                    <a:pt x="4895" y="10689"/>
                    <a:pt x="3806" y="10388"/>
                    <a:pt x="2836" y="9707"/>
                  </a:cubicBezTo>
                  <a:lnTo>
                    <a:pt x="2818" y="9693"/>
                  </a:lnTo>
                  <a:lnTo>
                    <a:pt x="2802" y="9698"/>
                  </a:lnTo>
                  <a:cubicBezTo>
                    <a:pt x="2019" y="9847"/>
                    <a:pt x="1171" y="10008"/>
                    <a:pt x="281" y="10176"/>
                  </a:cubicBezTo>
                  <a:lnTo>
                    <a:pt x="281" y="10176"/>
                  </a:lnTo>
                  <a:cubicBezTo>
                    <a:pt x="720" y="9676"/>
                    <a:pt x="1181" y="9146"/>
                    <a:pt x="1652" y="8605"/>
                  </a:cubicBezTo>
                  <a:lnTo>
                    <a:pt x="1682" y="8571"/>
                  </a:lnTo>
                  <a:lnTo>
                    <a:pt x="1656" y="8535"/>
                  </a:lnTo>
                  <a:cubicBezTo>
                    <a:pt x="1408" y="8182"/>
                    <a:pt x="1184" y="7801"/>
                    <a:pt x="1014" y="7391"/>
                  </a:cubicBezTo>
                  <a:cubicBezTo>
                    <a:pt x="852" y="6971"/>
                    <a:pt x="734" y="6530"/>
                    <a:pt x="668" y="6070"/>
                  </a:cubicBezTo>
                  <a:cubicBezTo>
                    <a:pt x="559" y="5157"/>
                    <a:pt x="668" y="4178"/>
                    <a:pt x="1067" y="3291"/>
                  </a:cubicBezTo>
                  <a:cubicBezTo>
                    <a:pt x="1569" y="2137"/>
                    <a:pt x="2478" y="1207"/>
                    <a:pt x="3536" y="673"/>
                  </a:cubicBezTo>
                  <a:cubicBezTo>
                    <a:pt x="4296" y="301"/>
                    <a:pt x="5124" y="110"/>
                    <a:pt x="5925" y="110"/>
                  </a:cubicBezTo>
                  <a:cubicBezTo>
                    <a:pt x="6244" y="110"/>
                    <a:pt x="6558" y="140"/>
                    <a:pt x="6862" y="201"/>
                  </a:cubicBezTo>
                  <a:cubicBezTo>
                    <a:pt x="7394" y="302"/>
                    <a:pt x="7910" y="463"/>
                    <a:pt x="8360" y="713"/>
                  </a:cubicBezTo>
                  <a:cubicBezTo>
                    <a:pt x="8815" y="957"/>
                    <a:pt x="9230" y="1246"/>
                    <a:pt x="9575" y="1591"/>
                  </a:cubicBezTo>
                  <a:cubicBezTo>
                    <a:pt x="10287" y="2256"/>
                    <a:pt x="10733" y="3077"/>
                    <a:pt x="10973" y="3864"/>
                  </a:cubicBezTo>
                  <a:cubicBezTo>
                    <a:pt x="11223" y="4654"/>
                    <a:pt x="11253" y="5419"/>
                    <a:pt x="11170" y="6070"/>
                  </a:cubicBezTo>
                  <a:cubicBezTo>
                    <a:pt x="11096" y="6726"/>
                    <a:pt x="10894" y="7264"/>
                    <a:pt x="10702" y="7683"/>
                  </a:cubicBezTo>
                  <a:cubicBezTo>
                    <a:pt x="10650" y="7788"/>
                    <a:pt x="10602" y="7889"/>
                    <a:pt x="10559" y="7980"/>
                  </a:cubicBezTo>
                  <a:cubicBezTo>
                    <a:pt x="10511" y="8067"/>
                    <a:pt x="10454" y="8151"/>
                    <a:pt x="10410" y="8225"/>
                  </a:cubicBezTo>
                  <a:cubicBezTo>
                    <a:pt x="10318" y="8378"/>
                    <a:pt x="10235" y="8509"/>
                    <a:pt x="10156" y="8601"/>
                  </a:cubicBezTo>
                  <a:cubicBezTo>
                    <a:pt x="10087" y="8697"/>
                    <a:pt x="10029" y="8771"/>
                    <a:pt x="9990" y="8824"/>
                  </a:cubicBezTo>
                  <a:cubicBezTo>
                    <a:pt x="9950" y="8876"/>
                    <a:pt x="9934" y="8902"/>
                    <a:pt x="9934" y="8902"/>
                  </a:cubicBezTo>
                  <a:cubicBezTo>
                    <a:pt x="9938" y="8902"/>
                    <a:pt x="9960" y="8880"/>
                    <a:pt x="9999" y="8833"/>
                  </a:cubicBezTo>
                  <a:cubicBezTo>
                    <a:pt x="10043" y="8781"/>
                    <a:pt x="10099" y="8706"/>
                    <a:pt x="10174" y="8614"/>
                  </a:cubicBezTo>
                  <a:cubicBezTo>
                    <a:pt x="10257" y="8523"/>
                    <a:pt x="10344" y="8396"/>
                    <a:pt x="10436" y="8243"/>
                  </a:cubicBezTo>
                  <a:cubicBezTo>
                    <a:pt x="10484" y="8168"/>
                    <a:pt x="10541" y="8089"/>
                    <a:pt x="10593" y="7998"/>
                  </a:cubicBezTo>
                  <a:cubicBezTo>
                    <a:pt x="10642" y="7906"/>
                    <a:pt x="10690" y="7810"/>
                    <a:pt x="10742" y="7706"/>
                  </a:cubicBezTo>
                  <a:cubicBezTo>
                    <a:pt x="10943" y="7286"/>
                    <a:pt x="11152" y="6744"/>
                    <a:pt x="11235" y="6080"/>
                  </a:cubicBezTo>
                  <a:cubicBezTo>
                    <a:pt x="11323" y="5419"/>
                    <a:pt x="11297" y="4646"/>
                    <a:pt x="11057" y="3842"/>
                  </a:cubicBezTo>
                  <a:cubicBezTo>
                    <a:pt x="10816" y="3038"/>
                    <a:pt x="10362" y="2203"/>
                    <a:pt x="9645" y="1522"/>
                  </a:cubicBezTo>
                  <a:cubicBezTo>
                    <a:pt x="9295" y="1171"/>
                    <a:pt x="8871" y="870"/>
                    <a:pt x="8409" y="626"/>
                  </a:cubicBezTo>
                  <a:cubicBezTo>
                    <a:pt x="7949" y="368"/>
                    <a:pt x="7425" y="197"/>
                    <a:pt x="6878" y="92"/>
                  </a:cubicBezTo>
                  <a:cubicBezTo>
                    <a:pt x="6568" y="31"/>
                    <a:pt x="6247" y="1"/>
                    <a:pt x="5922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32;p26">
              <a:extLst>
                <a:ext uri="{FF2B5EF4-FFF2-40B4-BE49-F238E27FC236}">
                  <a16:creationId xmlns:a16="http://schemas.microsoft.com/office/drawing/2014/main" id="{217DBD0D-562E-4375-9D4D-A1D4E0489864}"/>
                </a:ext>
              </a:extLst>
            </p:cNvPr>
            <p:cNvSpPr/>
            <p:nvPr/>
          </p:nvSpPr>
          <p:spPr>
            <a:xfrm>
              <a:off x="7997564" y="2870459"/>
              <a:ext cx="149956" cy="166277"/>
            </a:xfrm>
            <a:custGeom>
              <a:avLst/>
              <a:gdLst/>
              <a:ahLst/>
              <a:cxnLst/>
              <a:rect l="l" t="t" r="r" b="b"/>
              <a:pathLst>
                <a:path w="3418" h="3790" extrusionOk="0">
                  <a:moveTo>
                    <a:pt x="0" y="0"/>
                  </a:moveTo>
                  <a:lnTo>
                    <a:pt x="192" y="927"/>
                  </a:lnTo>
                  <a:lnTo>
                    <a:pt x="385" y="1858"/>
                  </a:lnTo>
                  <a:lnTo>
                    <a:pt x="874" y="1420"/>
                  </a:lnTo>
                  <a:lnTo>
                    <a:pt x="2981" y="3790"/>
                  </a:lnTo>
                  <a:lnTo>
                    <a:pt x="3418" y="3401"/>
                  </a:lnTo>
                  <a:lnTo>
                    <a:pt x="1312" y="1032"/>
                  </a:lnTo>
                  <a:lnTo>
                    <a:pt x="1801" y="595"/>
                  </a:lnTo>
                  <a:lnTo>
                    <a:pt x="90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233;p26">
            <a:extLst>
              <a:ext uri="{FF2B5EF4-FFF2-40B4-BE49-F238E27FC236}">
                <a16:creationId xmlns:a16="http://schemas.microsoft.com/office/drawing/2014/main" id="{A6433099-47AC-412E-A6D5-E9FF8924FA19}"/>
              </a:ext>
            </a:extLst>
          </p:cNvPr>
          <p:cNvGrpSpPr/>
          <p:nvPr/>
        </p:nvGrpSpPr>
        <p:grpSpPr>
          <a:xfrm>
            <a:off x="7739700" y="1512500"/>
            <a:ext cx="1109728" cy="1002828"/>
            <a:chOff x="7739700" y="1512500"/>
            <a:chExt cx="1109728" cy="1002828"/>
          </a:xfrm>
        </p:grpSpPr>
        <p:sp>
          <p:nvSpPr>
            <p:cNvPr id="96" name="Google Shape;234;p26">
              <a:extLst>
                <a:ext uri="{FF2B5EF4-FFF2-40B4-BE49-F238E27FC236}">
                  <a16:creationId xmlns:a16="http://schemas.microsoft.com/office/drawing/2014/main" id="{7F971DDA-7E46-4875-9DB8-92965FB91FBA}"/>
                </a:ext>
              </a:extLst>
            </p:cNvPr>
            <p:cNvSpPr/>
            <p:nvPr/>
          </p:nvSpPr>
          <p:spPr>
            <a:xfrm>
              <a:off x="7739700" y="1512500"/>
              <a:ext cx="1109728" cy="1002828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" name="Google Shape;235;p26">
              <a:extLst>
                <a:ext uri="{FF2B5EF4-FFF2-40B4-BE49-F238E27FC236}">
                  <a16:creationId xmlns:a16="http://schemas.microsoft.com/office/drawing/2014/main" id="{8A770197-B969-4C8A-A213-AF047E4A85AD}"/>
                </a:ext>
              </a:extLst>
            </p:cNvPr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98" name="Google Shape;236;p26">
                <a:extLst>
                  <a:ext uri="{FF2B5EF4-FFF2-40B4-BE49-F238E27FC236}">
                    <a16:creationId xmlns:a16="http://schemas.microsoft.com/office/drawing/2014/main" id="{428A7771-C9C9-4603-803D-7168EE7C776A}"/>
                  </a:ext>
                </a:extLst>
              </p:cNvPr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86" extrusionOk="0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37;p26">
                <a:extLst>
                  <a:ext uri="{FF2B5EF4-FFF2-40B4-BE49-F238E27FC236}">
                    <a16:creationId xmlns:a16="http://schemas.microsoft.com/office/drawing/2014/main" id="{36722A18-D068-4553-BB7B-D3C9C4A74FED}"/>
                  </a:ext>
                </a:extLst>
              </p:cNvPr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4940" extrusionOk="0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38;p26">
                <a:extLst>
                  <a:ext uri="{FF2B5EF4-FFF2-40B4-BE49-F238E27FC236}">
                    <a16:creationId xmlns:a16="http://schemas.microsoft.com/office/drawing/2014/main" id="{D2267580-CAF7-45D5-A23C-3376F46B9C78}"/>
                  </a:ext>
                </a:extLst>
              </p:cNvPr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39;p26">
                <a:extLst>
                  <a:ext uri="{FF2B5EF4-FFF2-40B4-BE49-F238E27FC236}">
                    <a16:creationId xmlns:a16="http://schemas.microsoft.com/office/drawing/2014/main" id="{FC3AAFF1-2434-4951-A151-53EAD64B833D}"/>
                  </a:ext>
                </a:extLst>
              </p:cNvPr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40;p26">
                <a:extLst>
                  <a:ext uri="{FF2B5EF4-FFF2-40B4-BE49-F238E27FC236}">
                    <a16:creationId xmlns:a16="http://schemas.microsoft.com/office/drawing/2014/main" id="{4861D696-4723-488A-8ECA-B1C1156938B2}"/>
                  </a:ext>
                </a:extLst>
              </p:cNvPr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41;p26">
                <a:extLst>
                  <a:ext uri="{FF2B5EF4-FFF2-40B4-BE49-F238E27FC236}">
                    <a16:creationId xmlns:a16="http://schemas.microsoft.com/office/drawing/2014/main" id="{3E4CC285-50AC-49A6-AC21-74BDFA28F764}"/>
                  </a:ext>
                </a:extLst>
              </p:cNvPr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966" extrusionOk="0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242;p26">
                <a:extLst>
                  <a:ext uri="{FF2B5EF4-FFF2-40B4-BE49-F238E27FC236}">
                    <a16:creationId xmlns:a16="http://schemas.microsoft.com/office/drawing/2014/main" id="{4ED6A87B-7FAD-4B6B-946B-16C79A361A47}"/>
                  </a:ext>
                </a:extLst>
              </p:cNvPr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43;p26">
                <a:extLst>
                  <a:ext uri="{FF2B5EF4-FFF2-40B4-BE49-F238E27FC236}">
                    <a16:creationId xmlns:a16="http://schemas.microsoft.com/office/drawing/2014/main" id="{DD8B2118-299B-4FAA-A75A-CBEAC47AE5CE}"/>
                  </a:ext>
                </a:extLst>
              </p:cNvPr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584" extrusionOk="0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4;p26">
                <a:extLst>
                  <a:ext uri="{FF2B5EF4-FFF2-40B4-BE49-F238E27FC236}">
                    <a16:creationId xmlns:a16="http://schemas.microsoft.com/office/drawing/2014/main" id="{B8DEBFB3-4A5D-4406-B5AE-5D8AE0BFED2E}"/>
                  </a:ext>
                </a:extLst>
              </p:cNvPr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18" extrusionOk="0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5;p26">
                <a:extLst>
                  <a:ext uri="{FF2B5EF4-FFF2-40B4-BE49-F238E27FC236}">
                    <a16:creationId xmlns:a16="http://schemas.microsoft.com/office/drawing/2014/main" id="{54368A7F-7732-491C-832A-2C31F4AB0B2E}"/>
                  </a:ext>
                </a:extLst>
              </p:cNvPr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1" extrusionOk="0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6;p26">
                <a:extLst>
                  <a:ext uri="{FF2B5EF4-FFF2-40B4-BE49-F238E27FC236}">
                    <a16:creationId xmlns:a16="http://schemas.microsoft.com/office/drawing/2014/main" id="{CF3EA84A-E713-4BE8-8916-A1AA75474982}"/>
                  </a:ext>
                </a:extLst>
              </p:cNvPr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2" extrusionOk="0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7;p26">
                <a:extLst>
                  <a:ext uri="{FF2B5EF4-FFF2-40B4-BE49-F238E27FC236}">
                    <a16:creationId xmlns:a16="http://schemas.microsoft.com/office/drawing/2014/main" id="{3A80473A-1A2A-4B2C-8B1B-029195115F30}"/>
                  </a:ext>
                </a:extLst>
              </p:cNvPr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8;p26">
                <a:extLst>
                  <a:ext uri="{FF2B5EF4-FFF2-40B4-BE49-F238E27FC236}">
                    <a16:creationId xmlns:a16="http://schemas.microsoft.com/office/drawing/2014/main" id="{F5550479-9693-46E8-BAEC-E9DD7762612C}"/>
                  </a:ext>
                </a:extLst>
              </p:cNvPr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9;p26">
                <a:extLst>
                  <a:ext uri="{FF2B5EF4-FFF2-40B4-BE49-F238E27FC236}">
                    <a16:creationId xmlns:a16="http://schemas.microsoft.com/office/drawing/2014/main" id="{9FD207A0-D9D3-43CD-850E-43D921DF3985}"/>
                  </a:ext>
                </a:extLst>
              </p:cNvPr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72" extrusionOk="0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50;p26">
                <a:extLst>
                  <a:ext uri="{FF2B5EF4-FFF2-40B4-BE49-F238E27FC236}">
                    <a16:creationId xmlns:a16="http://schemas.microsoft.com/office/drawing/2014/main" id="{5F21D465-DA29-4DA4-BD50-AB8ABFE0DBAA}"/>
                  </a:ext>
                </a:extLst>
              </p:cNvPr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51;p26">
                <a:extLst>
                  <a:ext uri="{FF2B5EF4-FFF2-40B4-BE49-F238E27FC236}">
                    <a16:creationId xmlns:a16="http://schemas.microsoft.com/office/drawing/2014/main" id="{1DE9CD6E-D6BC-4157-84D3-EE9930186352}"/>
                  </a:ext>
                </a:extLst>
              </p:cNvPr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" name="Google Shape;252;p26">
            <a:extLst>
              <a:ext uri="{FF2B5EF4-FFF2-40B4-BE49-F238E27FC236}">
                <a16:creationId xmlns:a16="http://schemas.microsoft.com/office/drawing/2014/main" id="{1CEBE144-C5F2-4F3B-870A-F28371F8622D}"/>
              </a:ext>
            </a:extLst>
          </p:cNvPr>
          <p:cNvGrpSpPr/>
          <p:nvPr/>
        </p:nvGrpSpPr>
        <p:grpSpPr>
          <a:xfrm flipH="1">
            <a:off x="6483340" y="1839572"/>
            <a:ext cx="1520787" cy="2773390"/>
            <a:chOff x="-823767" y="1667843"/>
            <a:chExt cx="1580203" cy="2881743"/>
          </a:xfrm>
        </p:grpSpPr>
        <p:sp>
          <p:nvSpPr>
            <p:cNvPr id="115" name="Google Shape;253;p26">
              <a:extLst>
                <a:ext uri="{FF2B5EF4-FFF2-40B4-BE49-F238E27FC236}">
                  <a16:creationId xmlns:a16="http://schemas.microsoft.com/office/drawing/2014/main" id="{B8768725-87E9-49B6-A2B6-A05F1A2D7D0F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54;p26">
              <a:extLst>
                <a:ext uri="{FF2B5EF4-FFF2-40B4-BE49-F238E27FC236}">
                  <a16:creationId xmlns:a16="http://schemas.microsoft.com/office/drawing/2014/main" id="{98F0AB7F-DB91-4804-B5B7-CD65E6877FCF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55;p26">
              <a:extLst>
                <a:ext uri="{FF2B5EF4-FFF2-40B4-BE49-F238E27FC236}">
                  <a16:creationId xmlns:a16="http://schemas.microsoft.com/office/drawing/2014/main" id="{88E62FC0-46BE-4552-81D1-C91E84E9B552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56;p26">
              <a:extLst>
                <a:ext uri="{FF2B5EF4-FFF2-40B4-BE49-F238E27FC236}">
                  <a16:creationId xmlns:a16="http://schemas.microsoft.com/office/drawing/2014/main" id="{4EDAAD32-BFA6-456D-AE1E-6891FE481545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57;p26">
              <a:extLst>
                <a:ext uri="{FF2B5EF4-FFF2-40B4-BE49-F238E27FC236}">
                  <a16:creationId xmlns:a16="http://schemas.microsoft.com/office/drawing/2014/main" id="{BBC0CD76-32A6-4CE0-89AF-FF1187AEECFB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58;p26">
              <a:extLst>
                <a:ext uri="{FF2B5EF4-FFF2-40B4-BE49-F238E27FC236}">
                  <a16:creationId xmlns:a16="http://schemas.microsoft.com/office/drawing/2014/main" id="{E20E9C18-8786-4CA8-923E-A10E9A7DE1BC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59;p26">
              <a:extLst>
                <a:ext uri="{FF2B5EF4-FFF2-40B4-BE49-F238E27FC236}">
                  <a16:creationId xmlns:a16="http://schemas.microsoft.com/office/drawing/2014/main" id="{2EC17FBA-0E1A-4D35-9A4F-B65897DE4F19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0;p26">
              <a:extLst>
                <a:ext uri="{FF2B5EF4-FFF2-40B4-BE49-F238E27FC236}">
                  <a16:creationId xmlns:a16="http://schemas.microsoft.com/office/drawing/2014/main" id="{A73EDEC7-7243-4C0A-9496-099ABF7F8623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61;p26">
              <a:extLst>
                <a:ext uri="{FF2B5EF4-FFF2-40B4-BE49-F238E27FC236}">
                  <a16:creationId xmlns:a16="http://schemas.microsoft.com/office/drawing/2014/main" id="{0989750B-FA34-4409-B59D-010CD710C123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2;p26">
              <a:extLst>
                <a:ext uri="{FF2B5EF4-FFF2-40B4-BE49-F238E27FC236}">
                  <a16:creationId xmlns:a16="http://schemas.microsoft.com/office/drawing/2014/main" id="{9939EF6C-22B3-457A-91C5-A98B0E391AE6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3;p26">
              <a:extLst>
                <a:ext uri="{FF2B5EF4-FFF2-40B4-BE49-F238E27FC236}">
                  <a16:creationId xmlns:a16="http://schemas.microsoft.com/office/drawing/2014/main" id="{9EA0408A-AC2F-4BEA-8ABE-C3FCA9AF2A2E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64;p26">
              <a:extLst>
                <a:ext uri="{FF2B5EF4-FFF2-40B4-BE49-F238E27FC236}">
                  <a16:creationId xmlns:a16="http://schemas.microsoft.com/office/drawing/2014/main" id="{B1A10462-3A78-456A-AFE4-41DED12ED1EB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65;p26">
              <a:extLst>
                <a:ext uri="{FF2B5EF4-FFF2-40B4-BE49-F238E27FC236}">
                  <a16:creationId xmlns:a16="http://schemas.microsoft.com/office/drawing/2014/main" id="{322ABEA4-EEBE-4F30-825B-A09445E815C3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6;p26">
              <a:extLst>
                <a:ext uri="{FF2B5EF4-FFF2-40B4-BE49-F238E27FC236}">
                  <a16:creationId xmlns:a16="http://schemas.microsoft.com/office/drawing/2014/main" id="{469355A8-4238-49B6-BC9D-EC2531A1C84B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7;p26">
              <a:extLst>
                <a:ext uri="{FF2B5EF4-FFF2-40B4-BE49-F238E27FC236}">
                  <a16:creationId xmlns:a16="http://schemas.microsoft.com/office/drawing/2014/main" id="{027D7E27-AF77-44A9-A463-0A4B07B51100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8;p26">
              <a:extLst>
                <a:ext uri="{FF2B5EF4-FFF2-40B4-BE49-F238E27FC236}">
                  <a16:creationId xmlns:a16="http://schemas.microsoft.com/office/drawing/2014/main" id="{A428CA5B-7A5E-4EA9-9554-8A8F2F63C9E8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69;p26">
              <a:extLst>
                <a:ext uri="{FF2B5EF4-FFF2-40B4-BE49-F238E27FC236}">
                  <a16:creationId xmlns:a16="http://schemas.microsoft.com/office/drawing/2014/main" id="{B4E22373-6C72-4DD3-BF76-64169E600DEF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0;p26">
              <a:extLst>
                <a:ext uri="{FF2B5EF4-FFF2-40B4-BE49-F238E27FC236}">
                  <a16:creationId xmlns:a16="http://schemas.microsoft.com/office/drawing/2014/main" id="{A251B80C-6BEF-4A62-991F-09D43BE317EF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1;p26">
              <a:extLst>
                <a:ext uri="{FF2B5EF4-FFF2-40B4-BE49-F238E27FC236}">
                  <a16:creationId xmlns:a16="http://schemas.microsoft.com/office/drawing/2014/main" id="{5D03A8B8-145E-4459-A719-D13C1CF3F06F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2;p26">
              <a:extLst>
                <a:ext uri="{FF2B5EF4-FFF2-40B4-BE49-F238E27FC236}">
                  <a16:creationId xmlns:a16="http://schemas.microsoft.com/office/drawing/2014/main" id="{E1F74C6C-1D11-4396-BE5D-27B589DBFF61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3;p26">
              <a:extLst>
                <a:ext uri="{FF2B5EF4-FFF2-40B4-BE49-F238E27FC236}">
                  <a16:creationId xmlns:a16="http://schemas.microsoft.com/office/drawing/2014/main" id="{6727B8EB-1876-4D1C-8694-5D1D05D7BD05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4;p26">
              <a:extLst>
                <a:ext uri="{FF2B5EF4-FFF2-40B4-BE49-F238E27FC236}">
                  <a16:creationId xmlns:a16="http://schemas.microsoft.com/office/drawing/2014/main" id="{6EE6687A-CDB0-41D1-A777-AEAFFA5106BB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5;p26">
              <a:extLst>
                <a:ext uri="{FF2B5EF4-FFF2-40B4-BE49-F238E27FC236}">
                  <a16:creationId xmlns:a16="http://schemas.microsoft.com/office/drawing/2014/main" id="{947633A5-E437-4CEA-9C46-93A7FAAA689B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6;p26">
              <a:extLst>
                <a:ext uri="{FF2B5EF4-FFF2-40B4-BE49-F238E27FC236}">
                  <a16:creationId xmlns:a16="http://schemas.microsoft.com/office/drawing/2014/main" id="{6696240A-D55A-4A82-9ECE-E2D6D03FAE49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7;p26">
              <a:extLst>
                <a:ext uri="{FF2B5EF4-FFF2-40B4-BE49-F238E27FC236}">
                  <a16:creationId xmlns:a16="http://schemas.microsoft.com/office/drawing/2014/main" id="{0D972283-82EA-4ACE-9EAC-049A5169D287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8;p26">
              <a:extLst>
                <a:ext uri="{FF2B5EF4-FFF2-40B4-BE49-F238E27FC236}">
                  <a16:creationId xmlns:a16="http://schemas.microsoft.com/office/drawing/2014/main" id="{36FAE5B2-670A-4993-9E37-CA5DD9AD076C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79;p26">
              <a:extLst>
                <a:ext uri="{FF2B5EF4-FFF2-40B4-BE49-F238E27FC236}">
                  <a16:creationId xmlns:a16="http://schemas.microsoft.com/office/drawing/2014/main" id="{4EDB3821-BDC2-4268-8420-5A048ABF1CB1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0;p26">
              <a:extLst>
                <a:ext uri="{FF2B5EF4-FFF2-40B4-BE49-F238E27FC236}">
                  <a16:creationId xmlns:a16="http://schemas.microsoft.com/office/drawing/2014/main" id="{77CBA6BB-7344-4AD6-92C3-4B8074DF459F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1;p26">
              <a:extLst>
                <a:ext uri="{FF2B5EF4-FFF2-40B4-BE49-F238E27FC236}">
                  <a16:creationId xmlns:a16="http://schemas.microsoft.com/office/drawing/2014/main" id="{F13811E8-CE31-4EB0-8A97-81B351AA6A93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2;p26">
              <a:extLst>
                <a:ext uri="{FF2B5EF4-FFF2-40B4-BE49-F238E27FC236}">
                  <a16:creationId xmlns:a16="http://schemas.microsoft.com/office/drawing/2014/main" id="{2D150F23-2E1B-4022-9D2A-1D90BFA1426F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3;p26">
              <a:extLst>
                <a:ext uri="{FF2B5EF4-FFF2-40B4-BE49-F238E27FC236}">
                  <a16:creationId xmlns:a16="http://schemas.microsoft.com/office/drawing/2014/main" id="{37849F35-476B-4DCE-81FF-59164EE6C481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4;p26">
              <a:extLst>
                <a:ext uri="{FF2B5EF4-FFF2-40B4-BE49-F238E27FC236}">
                  <a16:creationId xmlns:a16="http://schemas.microsoft.com/office/drawing/2014/main" id="{F41B850A-017B-431B-89BA-5B097C1E8A91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5;p26">
              <a:extLst>
                <a:ext uri="{FF2B5EF4-FFF2-40B4-BE49-F238E27FC236}">
                  <a16:creationId xmlns:a16="http://schemas.microsoft.com/office/drawing/2014/main" id="{22BF0FB1-6699-44C0-957A-DDA760DC06F2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6;p26">
              <a:extLst>
                <a:ext uri="{FF2B5EF4-FFF2-40B4-BE49-F238E27FC236}">
                  <a16:creationId xmlns:a16="http://schemas.microsoft.com/office/drawing/2014/main" id="{F050D577-F4D1-4877-8732-3470742B1BE9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7;p26">
              <a:extLst>
                <a:ext uri="{FF2B5EF4-FFF2-40B4-BE49-F238E27FC236}">
                  <a16:creationId xmlns:a16="http://schemas.microsoft.com/office/drawing/2014/main" id="{0D9FAFB0-FC61-42CC-AE09-CC835029B5F5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8;p26">
              <a:extLst>
                <a:ext uri="{FF2B5EF4-FFF2-40B4-BE49-F238E27FC236}">
                  <a16:creationId xmlns:a16="http://schemas.microsoft.com/office/drawing/2014/main" id="{59CC8B37-9C96-47F7-95CA-FD850373C808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89;p26">
              <a:extLst>
                <a:ext uri="{FF2B5EF4-FFF2-40B4-BE49-F238E27FC236}">
                  <a16:creationId xmlns:a16="http://schemas.microsoft.com/office/drawing/2014/main" id="{211749D8-D4E0-4FD4-A539-55632F352069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90;p26">
              <a:extLst>
                <a:ext uri="{FF2B5EF4-FFF2-40B4-BE49-F238E27FC236}">
                  <a16:creationId xmlns:a16="http://schemas.microsoft.com/office/drawing/2014/main" id="{FC239882-439B-4777-8BC0-B847947CF6F0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91;p26">
              <a:extLst>
                <a:ext uri="{FF2B5EF4-FFF2-40B4-BE49-F238E27FC236}">
                  <a16:creationId xmlns:a16="http://schemas.microsoft.com/office/drawing/2014/main" id="{6EEA2906-D513-455D-9D22-1BF32C98F0C1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92;p26">
              <a:extLst>
                <a:ext uri="{FF2B5EF4-FFF2-40B4-BE49-F238E27FC236}">
                  <a16:creationId xmlns:a16="http://schemas.microsoft.com/office/drawing/2014/main" id="{2D4F9ED7-6813-4283-8546-18A45B15497E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93;p26">
              <a:extLst>
                <a:ext uri="{FF2B5EF4-FFF2-40B4-BE49-F238E27FC236}">
                  <a16:creationId xmlns:a16="http://schemas.microsoft.com/office/drawing/2014/main" id="{2C4203BF-39AC-484A-A436-7B7F0A4FF4C1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94;p26">
              <a:extLst>
                <a:ext uri="{FF2B5EF4-FFF2-40B4-BE49-F238E27FC236}">
                  <a16:creationId xmlns:a16="http://schemas.microsoft.com/office/drawing/2014/main" id="{545CE51B-794E-4B0B-A7B4-821AD16E1E51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95;p26">
              <a:extLst>
                <a:ext uri="{FF2B5EF4-FFF2-40B4-BE49-F238E27FC236}">
                  <a16:creationId xmlns:a16="http://schemas.microsoft.com/office/drawing/2014/main" id="{EDF3A3C4-C324-4E07-9CCC-E2791170BE95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96;p26">
              <a:extLst>
                <a:ext uri="{FF2B5EF4-FFF2-40B4-BE49-F238E27FC236}">
                  <a16:creationId xmlns:a16="http://schemas.microsoft.com/office/drawing/2014/main" id="{A8749410-63DD-4CFF-BB1F-08D14E03819F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97;p26">
              <a:extLst>
                <a:ext uri="{FF2B5EF4-FFF2-40B4-BE49-F238E27FC236}">
                  <a16:creationId xmlns:a16="http://schemas.microsoft.com/office/drawing/2014/main" id="{6864E80E-E9A2-4051-861B-A2384B6DDA97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98;p26">
              <a:extLst>
                <a:ext uri="{FF2B5EF4-FFF2-40B4-BE49-F238E27FC236}">
                  <a16:creationId xmlns:a16="http://schemas.microsoft.com/office/drawing/2014/main" id="{B55DFCDA-CFC8-4A4A-8EEB-3E0093B00FDA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99;p26">
              <a:extLst>
                <a:ext uri="{FF2B5EF4-FFF2-40B4-BE49-F238E27FC236}">
                  <a16:creationId xmlns:a16="http://schemas.microsoft.com/office/drawing/2014/main" id="{74D17C16-6B23-4362-A591-D31FF89F33BC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00;p26">
              <a:extLst>
                <a:ext uri="{FF2B5EF4-FFF2-40B4-BE49-F238E27FC236}">
                  <a16:creationId xmlns:a16="http://schemas.microsoft.com/office/drawing/2014/main" id="{AFAAEFEC-D3A2-496D-A3EF-E70974017056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01;p26">
              <a:extLst>
                <a:ext uri="{FF2B5EF4-FFF2-40B4-BE49-F238E27FC236}">
                  <a16:creationId xmlns:a16="http://schemas.microsoft.com/office/drawing/2014/main" id="{00DFB731-CE1D-4810-9748-876042C5D518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02;p26">
              <a:extLst>
                <a:ext uri="{FF2B5EF4-FFF2-40B4-BE49-F238E27FC236}">
                  <a16:creationId xmlns:a16="http://schemas.microsoft.com/office/drawing/2014/main" id="{5D3EB3E6-0533-488E-B832-572486370C12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03;p26">
              <a:extLst>
                <a:ext uri="{FF2B5EF4-FFF2-40B4-BE49-F238E27FC236}">
                  <a16:creationId xmlns:a16="http://schemas.microsoft.com/office/drawing/2014/main" id="{B5222AF4-B652-4F8E-8447-839E5DA50D4D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04;p26">
              <a:extLst>
                <a:ext uri="{FF2B5EF4-FFF2-40B4-BE49-F238E27FC236}">
                  <a16:creationId xmlns:a16="http://schemas.microsoft.com/office/drawing/2014/main" id="{11E8A08E-202B-4EC3-A926-E4B13A8F6C04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05;p26">
              <a:extLst>
                <a:ext uri="{FF2B5EF4-FFF2-40B4-BE49-F238E27FC236}">
                  <a16:creationId xmlns:a16="http://schemas.microsoft.com/office/drawing/2014/main" id="{08BAE6B0-DBA1-4E1E-AEBD-8C7B6B188172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6;p26">
              <a:extLst>
                <a:ext uri="{FF2B5EF4-FFF2-40B4-BE49-F238E27FC236}">
                  <a16:creationId xmlns:a16="http://schemas.microsoft.com/office/drawing/2014/main" id="{DC127FD5-D468-450F-A9C0-71B93DCA1E06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07;p26">
              <a:extLst>
                <a:ext uri="{FF2B5EF4-FFF2-40B4-BE49-F238E27FC236}">
                  <a16:creationId xmlns:a16="http://schemas.microsoft.com/office/drawing/2014/main" id="{0F2298BD-299E-40DF-A666-10E6FC6AED67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8;p26">
              <a:extLst>
                <a:ext uri="{FF2B5EF4-FFF2-40B4-BE49-F238E27FC236}">
                  <a16:creationId xmlns:a16="http://schemas.microsoft.com/office/drawing/2014/main" id="{368D5D71-6F21-482E-920B-7C0BAD0CCE4C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09;p26">
              <a:extLst>
                <a:ext uri="{FF2B5EF4-FFF2-40B4-BE49-F238E27FC236}">
                  <a16:creationId xmlns:a16="http://schemas.microsoft.com/office/drawing/2014/main" id="{E64D05FE-69FB-4672-919F-612A88900E73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10;p26">
              <a:extLst>
                <a:ext uri="{FF2B5EF4-FFF2-40B4-BE49-F238E27FC236}">
                  <a16:creationId xmlns:a16="http://schemas.microsoft.com/office/drawing/2014/main" id="{666BEFAD-7D10-4D1E-8026-9BD74655AB91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11;p26">
              <a:extLst>
                <a:ext uri="{FF2B5EF4-FFF2-40B4-BE49-F238E27FC236}">
                  <a16:creationId xmlns:a16="http://schemas.microsoft.com/office/drawing/2014/main" id="{D0722339-0A47-48E3-9641-096E88189F1D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12;p26">
              <a:extLst>
                <a:ext uri="{FF2B5EF4-FFF2-40B4-BE49-F238E27FC236}">
                  <a16:creationId xmlns:a16="http://schemas.microsoft.com/office/drawing/2014/main" id="{357336E0-52CA-4D44-A37A-CF0EA6F1B9C7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13;p26">
              <a:extLst>
                <a:ext uri="{FF2B5EF4-FFF2-40B4-BE49-F238E27FC236}">
                  <a16:creationId xmlns:a16="http://schemas.microsoft.com/office/drawing/2014/main" id="{AFB99C25-940F-40C4-B518-26EC2D4D8C20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14;p26">
              <a:extLst>
                <a:ext uri="{FF2B5EF4-FFF2-40B4-BE49-F238E27FC236}">
                  <a16:creationId xmlns:a16="http://schemas.microsoft.com/office/drawing/2014/main" id="{CF614EDA-6C4A-482F-BEBD-E2B1DA64D24B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15;p26">
              <a:extLst>
                <a:ext uri="{FF2B5EF4-FFF2-40B4-BE49-F238E27FC236}">
                  <a16:creationId xmlns:a16="http://schemas.microsoft.com/office/drawing/2014/main" id="{CD27C72F-EEB3-47F8-8D3E-4E9A15B50BD9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16;p26">
              <a:extLst>
                <a:ext uri="{FF2B5EF4-FFF2-40B4-BE49-F238E27FC236}">
                  <a16:creationId xmlns:a16="http://schemas.microsoft.com/office/drawing/2014/main" id="{F55C4BA9-A619-4ADE-AB8F-2E8546F97B8A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17;p26">
              <a:extLst>
                <a:ext uri="{FF2B5EF4-FFF2-40B4-BE49-F238E27FC236}">
                  <a16:creationId xmlns:a16="http://schemas.microsoft.com/office/drawing/2014/main" id="{5ED482A2-BC75-4D5A-993D-08D57B8E050D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18;p26">
              <a:extLst>
                <a:ext uri="{FF2B5EF4-FFF2-40B4-BE49-F238E27FC236}">
                  <a16:creationId xmlns:a16="http://schemas.microsoft.com/office/drawing/2014/main" id="{B68FDDF8-3932-4952-94CF-D66084CF4906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19;p26">
              <a:extLst>
                <a:ext uri="{FF2B5EF4-FFF2-40B4-BE49-F238E27FC236}">
                  <a16:creationId xmlns:a16="http://schemas.microsoft.com/office/drawing/2014/main" id="{E84F44F4-07D7-4E43-A1E4-97197A9C1076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20;p26">
              <a:extLst>
                <a:ext uri="{FF2B5EF4-FFF2-40B4-BE49-F238E27FC236}">
                  <a16:creationId xmlns:a16="http://schemas.microsoft.com/office/drawing/2014/main" id="{16EDA147-5A2D-4070-809B-F50BC7BE3DA5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21;p26">
              <a:extLst>
                <a:ext uri="{FF2B5EF4-FFF2-40B4-BE49-F238E27FC236}">
                  <a16:creationId xmlns:a16="http://schemas.microsoft.com/office/drawing/2014/main" id="{E41C19C4-6961-4885-957F-B7744C3298BE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22;p26">
              <a:extLst>
                <a:ext uri="{FF2B5EF4-FFF2-40B4-BE49-F238E27FC236}">
                  <a16:creationId xmlns:a16="http://schemas.microsoft.com/office/drawing/2014/main" id="{CBF1ECA4-EEDF-4996-BE2E-3091716A179C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23;p26">
              <a:extLst>
                <a:ext uri="{FF2B5EF4-FFF2-40B4-BE49-F238E27FC236}">
                  <a16:creationId xmlns:a16="http://schemas.microsoft.com/office/drawing/2014/main" id="{64248D59-32FC-4E26-9144-404D04DCBA58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24;p26">
              <a:extLst>
                <a:ext uri="{FF2B5EF4-FFF2-40B4-BE49-F238E27FC236}">
                  <a16:creationId xmlns:a16="http://schemas.microsoft.com/office/drawing/2014/main" id="{B52A278F-FFA6-4C91-9816-6A8C3DF56E39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25;p26">
              <a:extLst>
                <a:ext uri="{FF2B5EF4-FFF2-40B4-BE49-F238E27FC236}">
                  <a16:creationId xmlns:a16="http://schemas.microsoft.com/office/drawing/2014/main" id="{6F0F24D3-7906-42FB-9A66-CF1FDA65563C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26;p26">
              <a:extLst>
                <a:ext uri="{FF2B5EF4-FFF2-40B4-BE49-F238E27FC236}">
                  <a16:creationId xmlns:a16="http://schemas.microsoft.com/office/drawing/2014/main" id="{06898278-174D-4245-8FA1-9BB958E7A886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27;p26">
              <a:extLst>
                <a:ext uri="{FF2B5EF4-FFF2-40B4-BE49-F238E27FC236}">
                  <a16:creationId xmlns:a16="http://schemas.microsoft.com/office/drawing/2014/main" id="{8A844CED-4C22-4071-B054-EB5DE4363A4F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28;p26">
              <a:extLst>
                <a:ext uri="{FF2B5EF4-FFF2-40B4-BE49-F238E27FC236}">
                  <a16:creationId xmlns:a16="http://schemas.microsoft.com/office/drawing/2014/main" id="{82264D19-4AC1-4129-9273-7B78D8D516B8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29;p26">
              <a:extLst>
                <a:ext uri="{FF2B5EF4-FFF2-40B4-BE49-F238E27FC236}">
                  <a16:creationId xmlns:a16="http://schemas.microsoft.com/office/drawing/2014/main" id="{30879907-1E67-43A7-BC01-E6D2AC31CC6E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30;p26">
              <a:extLst>
                <a:ext uri="{FF2B5EF4-FFF2-40B4-BE49-F238E27FC236}">
                  <a16:creationId xmlns:a16="http://schemas.microsoft.com/office/drawing/2014/main" id="{994B56C4-7B25-4C5B-8C9F-2D1D191AE0CA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31;p26">
              <a:extLst>
                <a:ext uri="{FF2B5EF4-FFF2-40B4-BE49-F238E27FC236}">
                  <a16:creationId xmlns:a16="http://schemas.microsoft.com/office/drawing/2014/main" id="{DB43715A-9B12-483F-8CAD-EDFF8E42E16A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32;p26">
              <a:extLst>
                <a:ext uri="{FF2B5EF4-FFF2-40B4-BE49-F238E27FC236}">
                  <a16:creationId xmlns:a16="http://schemas.microsoft.com/office/drawing/2014/main" id="{BD71CF04-E166-4A5C-9CC6-6EAE62E049D2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33;p26">
              <a:extLst>
                <a:ext uri="{FF2B5EF4-FFF2-40B4-BE49-F238E27FC236}">
                  <a16:creationId xmlns:a16="http://schemas.microsoft.com/office/drawing/2014/main" id="{67820F06-D44C-4533-B300-B26DF861F857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34;p26">
              <a:extLst>
                <a:ext uri="{FF2B5EF4-FFF2-40B4-BE49-F238E27FC236}">
                  <a16:creationId xmlns:a16="http://schemas.microsoft.com/office/drawing/2014/main" id="{D10072AE-6CAC-4403-A976-BBF91919B663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35;p26">
              <a:extLst>
                <a:ext uri="{FF2B5EF4-FFF2-40B4-BE49-F238E27FC236}">
                  <a16:creationId xmlns:a16="http://schemas.microsoft.com/office/drawing/2014/main" id="{8EF1D10E-1BB5-4495-ADCE-356B74046865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36;p26">
              <a:extLst>
                <a:ext uri="{FF2B5EF4-FFF2-40B4-BE49-F238E27FC236}">
                  <a16:creationId xmlns:a16="http://schemas.microsoft.com/office/drawing/2014/main" id="{D101F1D0-791E-4F4B-8593-2C8BA63B2BEF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37;p26">
              <a:extLst>
                <a:ext uri="{FF2B5EF4-FFF2-40B4-BE49-F238E27FC236}">
                  <a16:creationId xmlns:a16="http://schemas.microsoft.com/office/drawing/2014/main" id="{23E3C0AE-2DD4-482B-BF06-F8065D730C4E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38;p26">
              <a:extLst>
                <a:ext uri="{FF2B5EF4-FFF2-40B4-BE49-F238E27FC236}">
                  <a16:creationId xmlns:a16="http://schemas.microsoft.com/office/drawing/2014/main" id="{D3539B1B-D5F1-4DD2-9C72-A5D2E7A8EC4F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39;p26">
              <a:extLst>
                <a:ext uri="{FF2B5EF4-FFF2-40B4-BE49-F238E27FC236}">
                  <a16:creationId xmlns:a16="http://schemas.microsoft.com/office/drawing/2014/main" id="{870DBBAB-01B6-47F7-93FA-00CD10CD9B2A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40;p26">
              <a:extLst>
                <a:ext uri="{FF2B5EF4-FFF2-40B4-BE49-F238E27FC236}">
                  <a16:creationId xmlns:a16="http://schemas.microsoft.com/office/drawing/2014/main" id="{27EB35F7-A0C5-4213-9EC5-F1E7E8BE9499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41;p26">
              <a:extLst>
                <a:ext uri="{FF2B5EF4-FFF2-40B4-BE49-F238E27FC236}">
                  <a16:creationId xmlns:a16="http://schemas.microsoft.com/office/drawing/2014/main" id="{DB810A65-E505-4C6F-8C8C-AAD86167E426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42;p26">
              <a:extLst>
                <a:ext uri="{FF2B5EF4-FFF2-40B4-BE49-F238E27FC236}">
                  <a16:creationId xmlns:a16="http://schemas.microsoft.com/office/drawing/2014/main" id="{95EEDF16-18BE-4B43-A5B9-BAB35584A2D1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43;p26">
              <a:extLst>
                <a:ext uri="{FF2B5EF4-FFF2-40B4-BE49-F238E27FC236}">
                  <a16:creationId xmlns:a16="http://schemas.microsoft.com/office/drawing/2014/main" id="{FC172C50-3947-4F1E-B601-41983B1EBB08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44;p26">
              <a:extLst>
                <a:ext uri="{FF2B5EF4-FFF2-40B4-BE49-F238E27FC236}">
                  <a16:creationId xmlns:a16="http://schemas.microsoft.com/office/drawing/2014/main" id="{90F54923-B9E6-46E7-9838-454C1127228C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45;p26">
              <a:extLst>
                <a:ext uri="{FF2B5EF4-FFF2-40B4-BE49-F238E27FC236}">
                  <a16:creationId xmlns:a16="http://schemas.microsoft.com/office/drawing/2014/main" id="{D5E5DA77-C70E-456A-A2A3-5749FBAA3A7E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46;p26">
              <a:extLst>
                <a:ext uri="{FF2B5EF4-FFF2-40B4-BE49-F238E27FC236}">
                  <a16:creationId xmlns:a16="http://schemas.microsoft.com/office/drawing/2014/main" id="{FE7C7FAF-D3CA-4B1B-BA1A-4DD6C520C3CA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47;p26">
              <a:extLst>
                <a:ext uri="{FF2B5EF4-FFF2-40B4-BE49-F238E27FC236}">
                  <a16:creationId xmlns:a16="http://schemas.microsoft.com/office/drawing/2014/main" id="{57CAA74E-E80D-435E-A4A6-EC1A873FD28F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48;p26">
              <a:extLst>
                <a:ext uri="{FF2B5EF4-FFF2-40B4-BE49-F238E27FC236}">
                  <a16:creationId xmlns:a16="http://schemas.microsoft.com/office/drawing/2014/main" id="{95E8E0DC-8BB8-4781-A206-4C961D23E8AF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49;p26">
              <a:extLst>
                <a:ext uri="{FF2B5EF4-FFF2-40B4-BE49-F238E27FC236}">
                  <a16:creationId xmlns:a16="http://schemas.microsoft.com/office/drawing/2014/main" id="{D242C0BC-BC76-4F6E-AF34-48BA4385364E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50;p26">
              <a:extLst>
                <a:ext uri="{FF2B5EF4-FFF2-40B4-BE49-F238E27FC236}">
                  <a16:creationId xmlns:a16="http://schemas.microsoft.com/office/drawing/2014/main" id="{47463C43-90B8-425D-9875-F5D633028FFF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51;p26">
              <a:extLst>
                <a:ext uri="{FF2B5EF4-FFF2-40B4-BE49-F238E27FC236}">
                  <a16:creationId xmlns:a16="http://schemas.microsoft.com/office/drawing/2014/main" id="{CF50DCBE-03E7-4DBB-BCEF-5B548CDED6E2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52;p26">
              <a:extLst>
                <a:ext uri="{FF2B5EF4-FFF2-40B4-BE49-F238E27FC236}">
                  <a16:creationId xmlns:a16="http://schemas.microsoft.com/office/drawing/2014/main" id="{BF57AB4A-645E-459F-95DB-B2B6AB08868B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53;p26">
              <a:extLst>
                <a:ext uri="{FF2B5EF4-FFF2-40B4-BE49-F238E27FC236}">
                  <a16:creationId xmlns:a16="http://schemas.microsoft.com/office/drawing/2014/main" id="{52F729C0-8C58-4E04-99B6-9E7DD49529EB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54;p26">
              <a:extLst>
                <a:ext uri="{FF2B5EF4-FFF2-40B4-BE49-F238E27FC236}">
                  <a16:creationId xmlns:a16="http://schemas.microsoft.com/office/drawing/2014/main" id="{D65BBA22-D399-4FA0-AA76-08AC2200E03F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55;p26">
              <a:extLst>
                <a:ext uri="{FF2B5EF4-FFF2-40B4-BE49-F238E27FC236}">
                  <a16:creationId xmlns:a16="http://schemas.microsoft.com/office/drawing/2014/main" id="{5340A702-8D98-4C6A-89CA-E2CF8A7EF260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56;p26">
              <a:extLst>
                <a:ext uri="{FF2B5EF4-FFF2-40B4-BE49-F238E27FC236}">
                  <a16:creationId xmlns:a16="http://schemas.microsoft.com/office/drawing/2014/main" id="{B16351F4-EFC7-49D9-B2CC-058B2E048E0F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7;p26">
              <a:extLst>
                <a:ext uri="{FF2B5EF4-FFF2-40B4-BE49-F238E27FC236}">
                  <a16:creationId xmlns:a16="http://schemas.microsoft.com/office/drawing/2014/main" id="{D4F78C4F-6A3F-40C2-A74B-670B53F8850E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8;p26">
              <a:extLst>
                <a:ext uri="{FF2B5EF4-FFF2-40B4-BE49-F238E27FC236}">
                  <a16:creationId xmlns:a16="http://schemas.microsoft.com/office/drawing/2014/main" id="{2E2C3CD3-6B06-442C-980C-54B3E4FE0A76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59;p26">
              <a:extLst>
                <a:ext uri="{FF2B5EF4-FFF2-40B4-BE49-F238E27FC236}">
                  <a16:creationId xmlns:a16="http://schemas.microsoft.com/office/drawing/2014/main" id="{5B546B3D-AEBB-4570-8FE1-889E1A2F4E26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0;p26">
              <a:extLst>
                <a:ext uri="{FF2B5EF4-FFF2-40B4-BE49-F238E27FC236}">
                  <a16:creationId xmlns:a16="http://schemas.microsoft.com/office/drawing/2014/main" id="{32CC72D0-0684-4B8A-BAAA-2E16715D54DD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1;p26">
              <a:extLst>
                <a:ext uri="{FF2B5EF4-FFF2-40B4-BE49-F238E27FC236}">
                  <a16:creationId xmlns:a16="http://schemas.microsoft.com/office/drawing/2014/main" id="{0554DA28-1A63-4376-9009-F37B7B57F863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2;p26">
              <a:extLst>
                <a:ext uri="{FF2B5EF4-FFF2-40B4-BE49-F238E27FC236}">
                  <a16:creationId xmlns:a16="http://schemas.microsoft.com/office/drawing/2014/main" id="{061E3DE4-2B37-4EEC-A6CC-C263612EE81E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3;p26">
              <a:extLst>
                <a:ext uri="{FF2B5EF4-FFF2-40B4-BE49-F238E27FC236}">
                  <a16:creationId xmlns:a16="http://schemas.microsoft.com/office/drawing/2014/main" id="{5C3899AF-142D-46E8-B1AD-2205AF58BB85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4;p26">
              <a:extLst>
                <a:ext uri="{FF2B5EF4-FFF2-40B4-BE49-F238E27FC236}">
                  <a16:creationId xmlns:a16="http://schemas.microsoft.com/office/drawing/2014/main" id="{F1F24830-DC77-4D73-A977-D34649274E36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5;p26">
              <a:extLst>
                <a:ext uri="{FF2B5EF4-FFF2-40B4-BE49-F238E27FC236}">
                  <a16:creationId xmlns:a16="http://schemas.microsoft.com/office/drawing/2014/main" id="{CFAAC51E-7510-4F48-885C-6D972B71F070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6;p26">
              <a:extLst>
                <a:ext uri="{FF2B5EF4-FFF2-40B4-BE49-F238E27FC236}">
                  <a16:creationId xmlns:a16="http://schemas.microsoft.com/office/drawing/2014/main" id="{A904A854-B0BB-4435-94F8-E22B5273A7E0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7;p26">
              <a:extLst>
                <a:ext uri="{FF2B5EF4-FFF2-40B4-BE49-F238E27FC236}">
                  <a16:creationId xmlns:a16="http://schemas.microsoft.com/office/drawing/2014/main" id="{506899A8-C233-4F66-8284-96B034390206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8;p26">
              <a:extLst>
                <a:ext uri="{FF2B5EF4-FFF2-40B4-BE49-F238E27FC236}">
                  <a16:creationId xmlns:a16="http://schemas.microsoft.com/office/drawing/2014/main" id="{BACA29D7-0ECD-49DB-A059-EE1629D87CFC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69;p26">
              <a:extLst>
                <a:ext uri="{FF2B5EF4-FFF2-40B4-BE49-F238E27FC236}">
                  <a16:creationId xmlns:a16="http://schemas.microsoft.com/office/drawing/2014/main" id="{7AF1F487-EEBC-40F2-A2BD-292DA0A26727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70;p26">
              <a:extLst>
                <a:ext uri="{FF2B5EF4-FFF2-40B4-BE49-F238E27FC236}">
                  <a16:creationId xmlns:a16="http://schemas.microsoft.com/office/drawing/2014/main" id="{9A871299-3163-4094-AC10-4299FC1BB654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1;p26">
              <a:extLst>
                <a:ext uri="{FF2B5EF4-FFF2-40B4-BE49-F238E27FC236}">
                  <a16:creationId xmlns:a16="http://schemas.microsoft.com/office/drawing/2014/main" id="{610AC383-B188-4F30-9C78-8BF92B50653E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72;p26">
              <a:extLst>
                <a:ext uri="{FF2B5EF4-FFF2-40B4-BE49-F238E27FC236}">
                  <a16:creationId xmlns:a16="http://schemas.microsoft.com/office/drawing/2014/main" id="{025223E5-86D5-4984-9D32-882FC43AAA43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73;p26">
              <a:extLst>
                <a:ext uri="{FF2B5EF4-FFF2-40B4-BE49-F238E27FC236}">
                  <a16:creationId xmlns:a16="http://schemas.microsoft.com/office/drawing/2014/main" id="{AFB687A6-8FA4-4D9A-B220-746ED8F66DA4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;p26">
              <a:extLst>
                <a:ext uri="{FF2B5EF4-FFF2-40B4-BE49-F238E27FC236}">
                  <a16:creationId xmlns:a16="http://schemas.microsoft.com/office/drawing/2014/main" id="{6D8E98B8-1F06-45C9-AB4A-CF32BB41B16E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75;p26">
              <a:extLst>
                <a:ext uri="{FF2B5EF4-FFF2-40B4-BE49-F238E27FC236}">
                  <a16:creationId xmlns:a16="http://schemas.microsoft.com/office/drawing/2014/main" id="{A9157306-2DB4-4D17-809C-CAB11B7F2982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76;p26">
              <a:extLst>
                <a:ext uri="{FF2B5EF4-FFF2-40B4-BE49-F238E27FC236}">
                  <a16:creationId xmlns:a16="http://schemas.microsoft.com/office/drawing/2014/main" id="{5BCC440F-1E08-45C7-A75C-DB531AF6758F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7;p26">
              <a:extLst>
                <a:ext uri="{FF2B5EF4-FFF2-40B4-BE49-F238E27FC236}">
                  <a16:creationId xmlns:a16="http://schemas.microsoft.com/office/drawing/2014/main" id="{33EFF97A-9521-4BB5-8FF8-BFC7B4F8FAFB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78;p26">
              <a:extLst>
                <a:ext uri="{FF2B5EF4-FFF2-40B4-BE49-F238E27FC236}">
                  <a16:creationId xmlns:a16="http://schemas.microsoft.com/office/drawing/2014/main" id="{B8749E29-1E72-4460-9A29-634209CD880F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79;p26">
              <a:extLst>
                <a:ext uri="{FF2B5EF4-FFF2-40B4-BE49-F238E27FC236}">
                  <a16:creationId xmlns:a16="http://schemas.microsoft.com/office/drawing/2014/main" id="{3B3B2CD1-CFB0-4EAE-B941-5B6BF59CD237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80;p26">
              <a:extLst>
                <a:ext uri="{FF2B5EF4-FFF2-40B4-BE49-F238E27FC236}">
                  <a16:creationId xmlns:a16="http://schemas.microsoft.com/office/drawing/2014/main" id="{22A1911A-53F0-4667-908C-1885C962109B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81;p26">
              <a:extLst>
                <a:ext uri="{FF2B5EF4-FFF2-40B4-BE49-F238E27FC236}">
                  <a16:creationId xmlns:a16="http://schemas.microsoft.com/office/drawing/2014/main" id="{5DD6F38F-65EF-4727-919C-122444F4D52E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82;p26">
              <a:extLst>
                <a:ext uri="{FF2B5EF4-FFF2-40B4-BE49-F238E27FC236}">
                  <a16:creationId xmlns:a16="http://schemas.microsoft.com/office/drawing/2014/main" id="{20E80EA2-86CE-44AC-A143-2110D52D62A6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83;p26">
              <a:extLst>
                <a:ext uri="{FF2B5EF4-FFF2-40B4-BE49-F238E27FC236}">
                  <a16:creationId xmlns:a16="http://schemas.microsoft.com/office/drawing/2014/main" id="{2D620B4B-F9BA-4CD4-A920-02480C9F120D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84;p26">
              <a:extLst>
                <a:ext uri="{FF2B5EF4-FFF2-40B4-BE49-F238E27FC236}">
                  <a16:creationId xmlns:a16="http://schemas.microsoft.com/office/drawing/2014/main" id="{E30969E4-36CB-4E70-BDEB-77D2E0EE766E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85;p26">
              <a:extLst>
                <a:ext uri="{FF2B5EF4-FFF2-40B4-BE49-F238E27FC236}">
                  <a16:creationId xmlns:a16="http://schemas.microsoft.com/office/drawing/2014/main" id="{CD9557EA-C951-40D8-A884-B6EC743CF1EF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86;p26">
              <a:extLst>
                <a:ext uri="{FF2B5EF4-FFF2-40B4-BE49-F238E27FC236}">
                  <a16:creationId xmlns:a16="http://schemas.microsoft.com/office/drawing/2014/main" id="{48C11D18-5E36-47CA-BFEB-8F3EFE36F9A7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87;p26">
              <a:extLst>
                <a:ext uri="{FF2B5EF4-FFF2-40B4-BE49-F238E27FC236}">
                  <a16:creationId xmlns:a16="http://schemas.microsoft.com/office/drawing/2014/main" id="{5E16300C-384D-4C91-9231-3A74D264B01B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88;p26">
              <a:extLst>
                <a:ext uri="{FF2B5EF4-FFF2-40B4-BE49-F238E27FC236}">
                  <a16:creationId xmlns:a16="http://schemas.microsoft.com/office/drawing/2014/main" id="{3AC4959D-8085-46A8-920C-8D8EA8D03AD1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89;p26">
              <a:extLst>
                <a:ext uri="{FF2B5EF4-FFF2-40B4-BE49-F238E27FC236}">
                  <a16:creationId xmlns:a16="http://schemas.microsoft.com/office/drawing/2014/main" id="{697BF721-DCD7-4231-9707-CF8721BAF233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90;p26">
              <a:extLst>
                <a:ext uri="{FF2B5EF4-FFF2-40B4-BE49-F238E27FC236}">
                  <a16:creationId xmlns:a16="http://schemas.microsoft.com/office/drawing/2014/main" id="{D1DD7CBF-8E99-497D-ABDD-0D0D0FD9E2D8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91;p26">
              <a:extLst>
                <a:ext uri="{FF2B5EF4-FFF2-40B4-BE49-F238E27FC236}">
                  <a16:creationId xmlns:a16="http://schemas.microsoft.com/office/drawing/2014/main" id="{94F0FF99-E8AC-40F6-955C-79E51AC12A6A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92;p26">
              <a:extLst>
                <a:ext uri="{FF2B5EF4-FFF2-40B4-BE49-F238E27FC236}">
                  <a16:creationId xmlns:a16="http://schemas.microsoft.com/office/drawing/2014/main" id="{E7DFE0F9-1B93-4B40-BAA1-8E35A3840F24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93;p26">
              <a:extLst>
                <a:ext uri="{FF2B5EF4-FFF2-40B4-BE49-F238E27FC236}">
                  <a16:creationId xmlns:a16="http://schemas.microsoft.com/office/drawing/2014/main" id="{035C24C4-755C-47C4-92C3-EFAE596E7B77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94;p26">
              <a:extLst>
                <a:ext uri="{FF2B5EF4-FFF2-40B4-BE49-F238E27FC236}">
                  <a16:creationId xmlns:a16="http://schemas.microsoft.com/office/drawing/2014/main" id="{8978F2E2-5C9F-41A5-BCD4-9A4DA74B968A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95;p26">
              <a:extLst>
                <a:ext uri="{FF2B5EF4-FFF2-40B4-BE49-F238E27FC236}">
                  <a16:creationId xmlns:a16="http://schemas.microsoft.com/office/drawing/2014/main" id="{06B1DFE2-2166-4648-8875-6CFADCABDA02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96;p26">
              <a:extLst>
                <a:ext uri="{FF2B5EF4-FFF2-40B4-BE49-F238E27FC236}">
                  <a16:creationId xmlns:a16="http://schemas.microsoft.com/office/drawing/2014/main" id="{182D32E7-6FB4-42E0-87D2-8E2EF1B2403F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97;p26">
              <a:extLst>
                <a:ext uri="{FF2B5EF4-FFF2-40B4-BE49-F238E27FC236}">
                  <a16:creationId xmlns:a16="http://schemas.microsoft.com/office/drawing/2014/main" id="{78A83A7C-437C-40B5-AC29-8A8B0F32FB32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98;p26">
              <a:extLst>
                <a:ext uri="{FF2B5EF4-FFF2-40B4-BE49-F238E27FC236}">
                  <a16:creationId xmlns:a16="http://schemas.microsoft.com/office/drawing/2014/main" id="{013034E1-FC15-452F-AD71-37A379EE09E2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99;p26">
              <a:extLst>
                <a:ext uri="{FF2B5EF4-FFF2-40B4-BE49-F238E27FC236}">
                  <a16:creationId xmlns:a16="http://schemas.microsoft.com/office/drawing/2014/main" id="{A360F498-1D2E-48F3-BCF1-15A3D2106B6A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00;p26">
              <a:extLst>
                <a:ext uri="{FF2B5EF4-FFF2-40B4-BE49-F238E27FC236}">
                  <a16:creationId xmlns:a16="http://schemas.microsoft.com/office/drawing/2014/main" id="{9DD5CAFA-B093-495A-AC0E-DC52F2E745E6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01;p26">
              <a:extLst>
                <a:ext uri="{FF2B5EF4-FFF2-40B4-BE49-F238E27FC236}">
                  <a16:creationId xmlns:a16="http://schemas.microsoft.com/office/drawing/2014/main" id="{94C8C646-65DB-4E67-B620-A6B3502C42B7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02;p26">
              <a:extLst>
                <a:ext uri="{FF2B5EF4-FFF2-40B4-BE49-F238E27FC236}">
                  <a16:creationId xmlns:a16="http://schemas.microsoft.com/office/drawing/2014/main" id="{F91D7BDB-FCC9-4A13-B4D6-DD193EF63EF1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403;p26">
            <a:extLst>
              <a:ext uri="{FF2B5EF4-FFF2-40B4-BE49-F238E27FC236}">
                <a16:creationId xmlns:a16="http://schemas.microsoft.com/office/drawing/2014/main" id="{D98F0EB8-4552-4001-BBCD-663C0F943C32}"/>
              </a:ext>
            </a:extLst>
          </p:cNvPr>
          <p:cNvGrpSpPr/>
          <p:nvPr/>
        </p:nvGrpSpPr>
        <p:grpSpPr>
          <a:xfrm>
            <a:off x="4389208" y="3195116"/>
            <a:ext cx="1579322" cy="671293"/>
            <a:chOff x="4161633" y="3060816"/>
            <a:chExt cx="1579322" cy="671293"/>
          </a:xfrm>
        </p:grpSpPr>
        <p:sp>
          <p:nvSpPr>
            <p:cNvPr id="266" name="Google Shape;404;p26">
              <a:extLst>
                <a:ext uri="{FF2B5EF4-FFF2-40B4-BE49-F238E27FC236}">
                  <a16:creationId xmlns:a16="http://schemas.microsoft.com/office/drawing/2014/main" id="{E20B5DD6-4BA1-457B-BC28-42E6E402F907}"/>
                </a:ext>
              </a:extLst>
            </p:cNvPr>
            <p:cNvSpPr/>
            <p:nvPr/>
          </p:nvSpPr>
          <p:spPr>
            <a:xfrm>
              <a:off x="4161633" y="3060816"/>
              <a:ext cx="1579322" cy="671293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05;p26">
              <a:extLst>
                <a:ext uri="{FF2B5EF4-FFF2-40B4-BE49-F238E27FC236}">
                  <a16:creationId xmlns:a16="http://schemas.microsoft.com/office/drawing/2014/main" id="{16696DF6-4D93-474D-B9E4-7A904B728012}"/>
                </a:ext>
              </a:extLst>
            </p:cNvPr>
            <p:cNvSpPr/>
            <p:nvPr/>
          </p:nvSpPr>
          <p:spPr>
            <a:xfrm>
              <a:off x="4276884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06;p26">
              <a:extLst>
                <a:ext uri="{FF2B5EF4-FFF2-40B4-BE49-F238E27FC236}">
                  <a16:creationId xmlns:a16="http://schemas.microsoft.com/office/drawing/2014/main" id="{D0E5B1F8-8AFC-4896-936E-A1BFA6562ED0}"/>
                </a:ext>
              </a:extLst>
            </p:cNvPr>
            <p:cNvSpPr/>
            <p:nvPr/>
          </p:nvSpPr>
          <p:spPr>
            <a:xfrm>
              <a:off x="4295266" y="3434077"/>
              <a:ext cx="328517" cy="168383"/>
            </a:xfrm>
            <a:custGeom>
              <a:avLst/>
              <a:gdLst/>
              <a:ahLst/>
              <a:cxnLst/>
              <a:rect l="l" t="t" r="r" b="b"/>
              <a:pathLst>
                <a:path w="7488" h="3838" extrusionOk="0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07;p26">
              <a:extLst>
                <a:ext uri="{FF2B5EF4-FFF2-40B4-BE49-F238E27FC236}">
                  <a16:creationId xmlns:a16="http://schemas.microsoft.com/office/drawing/2014/main" id="{43B420B8-1A58-459D-80BD-FB1DD7C054AD}"/>
                </a:ext>
              </a:extLst>
            </p:cNvPr>
            <p:cNvSpPr/>
            <p:nvPr/>
          </p:nvSpPr>
          <p:spPr>
            <a:xfrm>
              <a:off x="4746970" y="3289739"/>
              <a:ext cx="833709" cy="37774"/>
            </a:xfrm>
            <a:custGeom>
              <a:avLst/>
              <a:gdLst/>
              <a:ahLst/>
              <a:cxnLst/>
              <a:rect l="l" t="t" r="r" b="b"/>
              <a:pathLst>
                <a:path w="19003" h="861" extrusionOk="0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08;p26">
              <a:extLst>
                <a:ext uri="{FF2B5EF4-FFF2-40B4-BE49-F238E27FC236}">
                  <a16:creationId xmlns:a16="http://schemas.microsoft.com/office/drawing/2014/main" id="{179909AF-34A0-44C8-B68A-327CA026C4E7}"/>
                </a:ext>
              </a:extLst>
            </p:cNvPr>
            <p:cNvSpPr/>
            <p:nvPr/>
          </p:nvSpPr>
          <p:spPr>
            <a:xfrm>
              <a:off x="4746970" y="3389240"/>
              <a:ext cx="833709" cy="37818"/>
            </a:xfrm>
            <a:custGeom>
              <a:avLst/>
              <a:gdLst/>
              <a:ahLst/>
              <a:cxnLst/>
              <a:rect l="l" t="t" r="r" b="b"/>
              <a:pathLst>
                <a:path w="19003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09;p26">
              <a:extLst>
                <a:ext uri="{FF2B5EF4-FFF2-40B4-BE49-F238E27FC236}">
                  <a16:creationId xmlns:a16="http://schemas.microsoft.com/office/drawing/2014/main" id="{2EDEC7AE-A827-41B2-9267-D7EAB2314B9A}"/>
                </a:ext>
              </a:extLst>
            </p:cNvPr>
            <p:cNvSpPr/>
            <p:nvPr/>
          </p:nvSpPr>
          <p:spPr>
            <a:xfrm>
              <a:off x="4746970" y="3499489"/>
              <a:ext cx="450658" cy="37818"/>
            </a:xfrm>
            <a:custGeom>
              <a:avLst/>
              <a:gdLst/>
              <a:ahLst/>
              <a:cxnLst/>
              <a:rect l="l" t="t" r="r" b="b"/>
              <a:pathLst>
                <a:path w="10272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10;p26">
              <a:extLst>
                <a:ext uri="{FF2B5EF4-FFF2-40B4-BE49-F238E27FC236}">
                  <a16:creationId xmlns:a16="http://schemas.microsoft.com/office/drawing/2014/main" id="{27D76F1A-9B84-43B5-92BE-B1A573D60100}"/>
                </a:ext>
              </a:extLst>
            </p:cNvPr>
            <p:cNvSpPr/>
            <p:nvPr/>
          </p:nvSpPr>
          <p:spPr>
            <a:xfrm flipH="1">
              <a:off x="4468091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411;p26">
            <a:extLst>
              <a:ext uri="{FF2B5EF4-FFF2-40B4-BE49-F238E27FC236}">
                <a16:creationId xmlns:a16="http://schemas.microsoft.com/office/drawing/2014/main" id="{BACBE5CF-DF9D-4933-A713-D2BF97E5F196}"/>
              </a:ext>
            </a:extLst>
          </p:cNvPr>
          <p:cNvSpPr/>
          <p:nvPr/>
        </p:nvSpPr>
        <p:spPr>
          <a:xfrm rot="16200000">
            <a:off x="7251250" y="2108625"/>
            <a:ext cx="69000" cy="15900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412;p26">
            <a:extLst>
              <a:ext uri="{FF2B5EF4-FFF2-40B4-BE49-F238E27FC236}">
                <a16:creationId xmlns:a16="http://schemas.microsoft.com/office/drawing/2014/main" id="{1859C930-D9F0-4EC5-B6F0-C443F646B964}"/>
              </a:ext>
            </a:extLst>
          </p:cNvPr>
          <p:cNvSpPr/>
          <p:nvPr/>
        </p:nvSpPr>
        <p:spPr>
          <a:xfrm>
            <a:off x="5794118" y="2303902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413;p26">
            <a:extLst>
              <a:ext uri="{FF2B5EF4-FFF2-40B4-BE49-F238E27FC236}">
                <a16:creationId xmlns:a16="http://schemas.microsoft.com/office/drawing/2014/main" id="{3BC3659B-744A-4AC8-BFC2-CCC87A9885F6}"/>
              </a:ext>
            </a:extLst>
          </p:cNvPr>
          <p:cNvSpPr/>
          <p:nvPr/>
        </p:nvSpPr>
        <p:spPr>
          <a:xfrm>
            <a:off x="7622393" y="1996627"/>
            <a:ext cx="21498" cy="213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414;p26">
            <a:extLst>
              <a:ext uri="{FF2B5EF4-FFF2-40B4-BE49-F238E27FC236}">
                <a16:creationId xmlns:a16="http://schemas.microsoft.com/office/drawing/2014/main" id="{67C4B815-7589-4C20-A02D-F465FAA4F8A0}"/>
              </a:ext>
            </a:extLst>
          </p:cNvPr>
          <p:cNvSpPr/>
          <p:nvPr/>
        </p:nvSpPr>
        <p:spPr>
          <a:xfrm>
            <a:off x="4322798" y="3275550"/>
            <a:ext cx="1579326" cy="644066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415;p26">
            <a:extLst>
              <a:ext uri="{FF2B5EF4-FFF2-40B4-BE49-F238E27FC236}">
                <a16:creationId xmlns:a16="http://schemas.microsoft.com/office/drawing/2014/main" id="{6022D2A6-5BC1-4779-BDDA-FF0C954C0097}"/>
              </a:ext>
            </a:extLst>
          </p:cNvPr>
          <p:cNvSpPr/>
          <p:nvPr/>
        </p:nvSpPr>
        <p:spPr>
          <a:xfrm>
            <a:off x="3703893" y="2892765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416;p26">
            <a:extLst>
              <a:ext uri="{FF2B5EF4-FFF2-40B4-BE49-F238E27FC236}">
                <a16:creationId xmlns:a16="http://schemas.microsoft.com/office/drawing/2014/main" id="{2C4FB3E4-7CB4-4365-B490-2904AACA22FF}"/>
              </a:ext>
            </a:extLst>
          </p:cNvPr>
          <p:cNvSpPr/>
          <p:nvPr/>
        </p:nvSpPr>
        <p:spPr>
          <a:xfrm>
            <a:off x="5951893" y="1353648"/>
            <a:ext cx="1241460" cy="348172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538;p29">
            <a:extLst>
              <a:ext uri="{FF2B5EF4-FFF2-40B4-BE49-F238E27FC236}">
                <a16:creationId xmlns:a16="http://schemas.microsoft.com/office/drawing/2014/main" id="{471BBAC0-F137-4A03-B2F4-A604CBAC1B04}"/>
              </a:ext>
            </a:extLst>
          </p:cNvPr>
          <p:cNvGrpSpPr/>
          <p:nvPr/>
        </p:nvGrpSpPr>
        <p:grpSpPr>
          <a:xfrm>
            <a:off x="7419902" y="1696745"/>
            <a:ext cx="1333531" cy="2916217"/>
            <a:chOff x="7352169" y="1792626"/>
            <a:chExt cx="1333531" cy="2916217"/>
          </a:xfrm>
        </p:grpSpPr>
        <p:grpSp>
          <p:nvGrpSpPr>
            <p:cNvPr id="280" name="Google Shape;539;p29">
              <a:extLst>
                <a:ext uri="{FF2B5EF4-FFF2-40B4-BE49-F238E27FC236}">
                  <a16:creationId xmlns:a16="http://schemas.microsoft.com/office/drawing/2014/main" id="{B2E2FD11-C6D5-4211-BE40-DC0C05F85655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282" name="Google Shape;540;p29">
                <a:extLst>
                  <a:ext uri="{FF2B5EF4-FFF2-40B4-BE49-F238E27FC236}">
                    <a16:creationId xmlns:a16="http://schemas.microsoft.com/office/drawing/2014/main" id="{527414E0-C46E-4210-B432-371022EE1F88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325" name="Google Shape;541;p29">
                  <a:extLst>
                    <a:ext uri="{FF2B5EF4-FFF2-40B4-BE49-F238E27FC236}">
                      <a16:creationId xmlns:a16="http://schemas.microsoft.com/office/drawing/2014/main" id="{1E387D86-52E5-4E41-A0BE-B957BEF6BB8F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542;p29">
                  <a:extLst>
                    <a:ext uri="{FF2B5EF4-FFF2-40B4-BE49-F238E27FC236}">
                      <a16:creationId xmlns:a16="http://schemas.microsoft.com/office/drawing/2014/main" id="{C387FE1E-7D62-4295-AA24-14A15884A8DB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543;p29">
                  <a:extLst>
                    <a:ext uri="{FF2B5EF4-FFF2-40B4-BE49-F238E27FC236}">
                      <a16:creationId xmlns:a16="http://schemas.microsoft.com/office/drawing/2014/main" id="{292A2CC8-BF91-47AF-BE83-BC5D7F07A326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544;p29">
                  <a:extLst>
                    <a:ext uri="{FF2B5EF4-FFF2-40B4-BE49-F238E27FC236}">
                      <a16:creationId xmlns:a16="http://schemas.microsoft.com/office/drawing/2014/main" id="{AE1ABCEE-E62D-4BA3-ADB3-D9DE6FF3B978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545;p29">
                  <a:extLst>
                    <a:ext uri="{FF2B5EF4-FFF2-40B4-BE49-F238E27FC236}">
                      <a16:creationId xmlns:a16="http://schemas.microsoft.com/office/drawing/2014/main" id="{9FFAA5C6-05A3-4CF2-A213-469B0EE904A1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546;p29">
                  <a:extLst>
                    <a:ext uri="{FF2B5EF4-FFF2-40B4-BE49-F238E27FC236}">
                      <a16:creationId xmlns:a16="http://schemas.microsoft.com/office/drawing/2014/main" id="{93FE6788-9136-46C2-B665-3CC7A4C6B9B1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547;p29">
                  <a:extLst>
                    <a:ext uri="{FF2B5EF4-FFF2-40B4-BE49-F238E27FC236}">
                      <a16:creationId xmlns:a16="http://schemas.microsoft.com/office/drawing/2014/main" id="{866D371C-4A32-470F-A33E-A0E3CA7A67F5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548;p29">
                  <a:extLst>
                    <a:ext uri="{FF2B5EF4-FFF2-40B4-BE49-F238E27FC236}">
                      <a16:creationId xmlns:a16="http://schemas.microsoft.com/office/drawing/2014/main" id="{886D61FF-A167-4D54-AF87-A307E369DB89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549;p29">
                  <a:extLst>
                    <a:ext uri="{FF2B5EF4-FFF2-40B4-BE49-F238E27FC236}">
                      <a16:creationId xmlns:a16="http://schemas.microsoft.com/office/drawing/2014/main" id="{B1DDCF28-38F6-46D0-8846-0D2091347662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550;p29">
                  <a:extLst>
                    <a:ext uri="{FF2B5EF4-FFF2-40B4-BE49-F238E27FC236}">
                      <a16:creationId xmlns:a16="http://schemas.microsoft.com/office/drawing/2014/main" id="{50702A09-529A-4D1D-B0B3-6A5B86603625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551;p29">
                  <a:extLst>
                    <a:ext uri="{FF2B5EF4-FFF2-40B4-BE49-F238E27FC236}">
                      <a16:creationId xmlns:a16="http://schemas.microsoft.com/office/drawing/2014/main" id="{AC5FD583-7121-4AB7-B3B4-36E326816F9A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552;p29">
                  <a:extLst>
                    <a:ext uri="{FF2B5EF4-FFF2-40B4-BE49-F238E27FC236}">
                      <a16:creationId xmlns:a16="http://schemas.microsoft.com/office/drawing/2014/main" id="{E162769D-7D0D-4937-AB94-52ECF2140B6D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553;p29">
                  <a:extLst>
                    <a:ext uri="{FF2B5EF4-FFF2-40B4-BE49-F238E27FC236}">
                      <a16:creationId xmlns:a16="http://schemas.microsoft.com/office/drawing/2014/main" id="{BF0F8FA3-2C45-458B-AA32-D53794134E35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554;p29">
                  <a:extLst>
                    <a:ext uri="{FF2B5EF4-FFF2-40B4-BE49-F238E27FC236}">
                      <a16:creationId xmlns:a16="http://schemas.microsoft.com/office/drawing/2014/main" id="{A435E2F9-0111-4492-B3AF-CB88C3B5FB42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555;p29">
                  <a:extLst>
                    <a:ext uri="{FF2B5EF4-FFF2-40B4-BE49-F238E27FC236}">
                      <a16:creationId xmlns:a16="http://schemas.microsoft.com/office/drawing/2014/main" id="{D5E054ED-2C6C-4E04-9B8B-559F7014B224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556;p29">
                  <a:extLst>
                    <a:ext uri="{FF2B5EF4-FFF2-40B4-BE49-F238E27FC236}">
                      <a16:creationId xmlns:a16="http://schemas.microsoft.com/office/drawing/2014/main" id="{6D220A6C-617F-4751-9D3B-E932AD37C0A4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557;p29">
                  <a:extLst>
                    <a:ext uri="{FF2B5EF4-FFF2-40B4-BE49-F238E27FC236}">
                      <a16:creationId xmlns:a16="http://schemas.microsoft.com/office/drawing/2014/main" id="{BE2097D4-1843-4978-8290-E42BF009A98F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558;p29">
                  <a:extLst>
                    <a:ext uri="{FF2B5EF4-FFF2-40B4-BE49-F238E27FC236}">
                      <a16:creationId xmlns:a16="http://schemas.microsoft.com/office/drawing/2014/main" id="{B517F80A-B905-485C-9FF8-5D602A6307A7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559;p29">
                  <a:extLst>
                    <a:ext uri="{FF2B5EF4-FFF2-40B4-BE49-F238E27FC236}">
                      <a16:creationId xmlns:a16="http://schemas.microsoft.com/office/drawing/2014/main" id="{165BB4E2-1669-4892-8959-E14FACFDA898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560;p29">
                  <a:extLst>
                    <a:ext uri="{FF2B5EF4-FFF2-40B4-BE49-F238E27FC236}">
                      <a16:creationId xmlns:a16="http://schemas.microsoft.com/office/drawing/2014/main" id="{5D370EAC-53BB-4681-B3C3-66E4041BBF72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561;p29">
                  <a:extLst>
                    <a:ext uri="{FF2B5EF4-FFF2-40B4-BE49-F238E27FC236}">
                      <a16:creationId xmlns:a16="http://schemas.microsoft.com/office/drawing/2014/main" id="{3E3AC5DF-4B93-466C-BFE1-D8715FE71971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562;p29">
                  <a:extLst>
                    <a:ext uri="{FF2B5EF4-FFF2-40B4-BE49-F238E27FC236}">
                      <a16:creationId xmlns:a16="http://schemas.microsoft.com/office/drawing/2014/main" id="{B64FDAC6-F747-4E94-982F-2B32EBE0AF8F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563;p29">
                  <a:extLst>
                    <a:ext uri="{FF2B5EF4-FFF2-40B4-BE49-F238E27FC236}">
                      <a16:creationId xmlns:a16="http://schemas.microsoft.com/office/drawing/2014/main" id="{3C4E1179-A748-4853-A733-DBAD1D2EC725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564;p29">
                  <a:extLst>
                    <a:ext uri="{FF2B5EF4-FFF2-40B4-BE49-F238E27FC236}">
                      <a16:creationId xmlns:a16="http://schemas.microsoft.com/office/drawing/2014/main" id="{F81A63C6-6692-483D-B83C-58192DC9EB52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565;p29">
                  <a:extLst>
                    <a:ext uri="{FF2B5EF4-FFF2-40B4-BE49-F238E27FC236}">
                      <a16:creationId xmlns:a16="http://schemas.microsoft.com/office/drawing/2014/main" id="{8F499E66-96A1-4BEF-8A83-E1545E452D59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566;p29">
                  <a:extLst>
                    <a:ext uri="{FF2B5EF4-FFF2-40B4-BE49-F238E27FC236}">
                      <a16:creationId xmlns:a16="http://schemas.microsoft.com/office/drawing/2014/main" id="{9141B0D2-F986-4157-9135-EABD294C10CD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567;p29">
                  <a:extLst>
                    <a:ext uri="{FF2B5EF4-FFF2-40B4-BE49-F238E27FC236}">
                      <a16:creationId xmlns:a16="http://schemas.microsoft.com/office/drawing/2014/main" id="{DE88116D-8B4A-43BC-BE52-F8690D9792F8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568;p29">
                  <a:extLst>
                    <a:ext uri="{FF2B5EF4-FFF2-40B4-BE49-F238E27FC236}">
                      <a16:creationId xmlns:a16="http://schemas.microsoft.com/office/drawing/2014/main" id="{71DC16BC-F1E4-42CE-849A-41334B60696B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569;p29">
                  <a:extLst>
                    <a:ext uri="{FF2B5EF4-FFF2-40B4-BE49-F238E27FC236}">
                      <a16:creationId xmlns:a16="http://schemas.microsoft.com/office/drawing/2014/main" id="{E65C96F5-AC57-4890-85B8-8B0026C5FD48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570;p29">
                  <a:extLst>
                    <a:ext uri="{FF2B5EF4-FFF2-40B4-BE49-F238E27FC236}">
                      <a16:creationId xmlns:a16="http://schemas.microsoft.com/office/drawing/2014/main" id="{EA525A0F-0E58-448E-BC2C-B3D530806B83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571;p29">
                  <a:extLst>
                    <a:ext uri="{FF2B5EF4-FFF2-40B4-BE49-F238E27FC236}">
                      <a16:creationId xmlns:a16="http://schemas.microsoft.com/office/drawing/2014/main" id="{F7EC197F-7926-4CD0-ADF9-25EB5553CD67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572;p29">
                  <a:extLst>
                    <a:ext uri="{FF2B5EF4-FFF2-40B4-BE49-F238E27FC236}">
                      <a16:creationId xmlns:a16="http://schemas.microsoft.com/office/drawing/2014/main" id="{955E0A31-E4AE-4B18-B4BB-BC0DFF8AF4AE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573;p29">
                  <a:extLst>
                    <a:ext uri="{FF2B5EF4-FFF2-40B4-BE49-F238E27FC236}">
                      <a16:creationId xmlns:a16="http://schemas.microsoft.com/office/drawing/2014/main" id="{530F954B-A81F-4D75-9DB4-171358A3F865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574;p29">
                  <a:extLst>
                    <a:ext uri="{FF2B5EF4-FFF2-40B4-BE49-F238E27FC236}">
                      <a16:creationId xmlns:a16="http://schemas.microsoft.com/office/drawing/2014/main" id="{B46C0204-40AA-48FF-8EA1-2403C4C07B11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575;p29">
                  <a:extLst>
                    <a:ext uri="{FF2B5EF4-FFF2-40B4-BE49-F238E27FC236}">
                      <a16:creationId xmlns:a16="http://schemas.microsoft.com/office/drawing/2014/main" id="{4CBA8FB8-8FC3-4FCC-9E0A-F43FB82ACF47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576;p29">
                  <a:extLst>
                    <a:ext uri="{FF2B5EF4-FFF2-40B4-BE49-F238E27FC236}">
                      <a16:creationId xmlns:a16="http://schemas.microsoft.com/office/drawing/2014/main" id="{7DF137E3-D92D-4C32-AB3E-A2303749C745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577;p29">
                  <a:extLst>
                    <a:ext uri="{FF2B5EF4-FFF2-40B4-BE49-F238E27FC236}">
                      <a16:creationId xmlns:a16="http://schemas.microsoft.com/office/drawing/2014/main" id="{A4C22510-907C-429D-88A7-4B18B69CFFFD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578;p29">
                  <a:extLst>
                    <a:ext uri="{FF2B5EF4-FFF2-40B4-BE49-F238E27FC236}">
                      <a16:creationId xmlns:a16="http://schemas.microsoft.com/office/drawing/2014/main" id="{12BEED20-063A-4326-B8E8-461E848D0C06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579;p29">
                  <a:extLst>
                    <a:ext uri="{FF2B5EF4-FFF2-40B4-BE49-F238E27FC236}">
                      <a16:creationId xmlns:a16="http://schemas.microsoft.com/office/drawing/2014/main" id="{FEB1BD17-947D-4C2E-9780-35D185B55FCB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580;p29">
                  <a:extLst>
                    <a:ext uri="{FF2B5EF4-FFF2-40B4-BE49-F238E27FC236}">
                      <a16:creationId xmlns:a16="http://schemas.microsoft.com/office/drawing/2014/main" id="{B213D403-7FFA-44EC-BD5E-664AADF14E63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581;p29">
                  <a:extLst>
                    <a:ext uri="{FF2B5EF4-FFF2-40B4-BE49-F238E27FC236}">
                      <a16:creationId xmlns:a16="http://schemas.microsoft.com/office/drawing/2014/main" id="{823C0318-7037-486A-B3E1-4854C22C2438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582;p29">
                  <a:extLst>
                    <a:ext uri="{FF2B5EF4-FFF2-40B4-BE49-F238E27FC236}">
                      <a16:creationId xmlns:a16="http://schemas.microsoft.com/office/drawing/2014/main" id="{E737C2E5-8043-4207-B273-68AE32EF2251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583;p29">
                  <a:extLst>
                    <a:ext uri="{FF2B5EF4-FFF2-40B4-BE49-F238E27FC236}">
                      <a16:creationId xmlns:a16="http://schemas.microsoft.com/office/drawing/2014/main" id="{78EFF7E4-D6FE-4429-B507-EE836F2C2F28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584;p29">
                  <a:extLst>
                    <a:ext uri="{FF2B5EF4-FFF2-40B4-BE49-F238E27FC236}">
                      <a16:creationId xmlns:a16="http://schemas.microsoft.com/office/drawing/2014/main" id="{7C6576FE-0332-4139-A1CF-4B627E1D23CC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585;p29">
                  <a:extLst>
                    <a:ext uri="{FF2B5EF4-FFF2-40B4-BE49-F238E27FC236}">
                      <a16:creationId xmlns:a16="http://schemas.microsoft.com/office/drawing/2014/main" id="{4CC65C4C-A399-413B-96E1-438BF64012ED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586;p29">
                  <a:extLst>
                    <a:ext uri="{FF2B5EF4-FFF2-40B4-BE49-F238E27FC236}">
                      <a16:creationId xmlns:a16="http://schemas.microsoft.com/office/drawing/2014/main" id="{CFF89613-21BB-45BE-9F1E-358CDE88AB4B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587;p29">
                  <a:extLst>
                    <a:ext uri="{FF2B5EF4-FFF2-40B4-BE49-F238E27FC236}">
                      <a16:creationId xmlns:a16="http://schemas.microsoft.com/office/drawing/2014/main" id="{E0C45B48-4B2B-434A-89E7-B65BB35BD432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588;p29">
                  <a:extLst>
                    <a:ext uri="{FF2B5EF4-FFF2-40B4-BE49-F238E27FC236}">
                      <a16:creationId xmlns:a16="http://schemas.microsoft.com/office/drawing/2014/main" id="{72118E52-3922-420F-B1B1-A116CABDECD9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589;p29">
                  <a:extLst>
                    <a:ext uri="{FF2B5EF4-FFF2-40B4-BE49-F238E27FC236}">
                      <a16:creationId xmlns:a16="http://schemas.microsoft.com/office/drawing/2014/main" id="{7F166229-9021-4C96-9FD2-4B52014EAB24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590;p29">
                  <a:extLst>
                    <a:ext uri="{FF2B5EF4-FFF2-40B4-BE49-F238E27FC236}">
                      <a16:creationId xmlns:a16="http://schemas.microsoft.com/office/drawing/2014/main" id="{D46BC8E6-ABFD-4D45-85BC-3D84DDB3BF4B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591;p29">
                  <a:extLst>
                    <a:ext uri="{FF2B5EF4-FFF2-40B4-BE49-F238E27FC236}">
                      <a16:creationId xmlns:a16="http://schemas.microsoft.com/office/drawing/2014/main" id="{00FB8646-417C-4829-855A-016F6ECB3F99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3" name="Google Shape;592;p29">
                <a:extLst>
                  <a:ext uri="{FF2B5EF4-FFF2-40B4-BE49-F238E27FC236}">
                    <a16:creationId xmlns:a16="http://schemas.microsoft.com/office/drawing/2014/main" id="{20B591E3-446C-4A0A-892D-86011D2ACD16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593;p29">
                <a:extLst>
                  <a:ext uri="{FF2B5EF4-FFF2-40B4-BE49-F238E27FC236}">
                    <a16:creationId xmlns:a16="http://schemas.microsoft.com/office/drawing/2014/main" id="{2519121B-505C-4BAA-81A5-D28F2509763A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594;p29">
                <a:extLst>
                  <a:ext uri="{FF2B5EF4-FFF2-40B4-BE49-F238E27FC236}">
                    <a16:creationId xmlns:a16="http://schemas.microsoft.com/office/drawing/2014/main" id="{02DAED0D-4901-4949-AD82-4D3B7F109D94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595;p29">
                <a:extLst>
                  <a:ext uri="{FF2B5EF4-FFF2-40B4-BE49-F238E27FC236}">
                    <a16:creationId xmlns:a16="http://schemas.microsoft.com/office/drawing/2014/main" id="{C79AF1F3-B995-4810-854C-45E898BD9515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596;p29">
                <a:extLst>
                  <a:ext uri="{FF2B5EF4-FFF2-40B4-BE49-F238E27FC236}">
                    <a16:creationId xmlns:a16="http://schemas.microsoft.com/office/drawing/2014/main" id="{9596F3A1-9973-4E43-8378-6967CB4DDFCD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597;p29">
                <a:extLst>
                  <a:ext uri="{FF2B5EF4-FFF2-40B4-BE49-F238E27FC236}">
                    <a16:creationId xmlns:a16="http://schemas.microsoft.com/office/drawing/2014/main" id="{3C12AF5B-D854-45AF-AEB6-4175B9CD2771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598;p29">
                <a:extLst>
                  <a:ext uri="{FF2B5EF4-FFF2-40B4-BE49-F238E27FC236}">
                    <a16:creationId xmlns:a16="http://schemas.microsoft.com/office/drawing/2014/main" id="{341B5EE6-E266-4BE0-B050-CF46FBBD807A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599;p29">
                <a:extLst>
                  <a:ext uri="{FF2B5EF4-FFF2-40B4-BE49-F238E27FC236}">
                    <a16:creationId xmlns:a16="http://schemas.microsoft.com/office/drawing/2014/main" id="{82C9CDA5-FDA3-45A1-B319-FF36A9B46473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600;p29">
                <a:extLst>
                  <a:ext uri="{FF2B5EF4-FFF2-40B4-BE49-F238E27FC236}">
                    <a16:creationId xmlns:a16="http://schemas.microsoft.com/office/drawing/2014/main" id="{A0086319-49B7-4792-A2FF-F0A44D121B5F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601;p29">
                <a:extLst>
                  <a:ext uri="{FF2B5EF4-FFF2-40B4-BE49-F238E27FC236}">
                    <a16:creationId xmlns:a16="http://schemas.microsoft.com/office/drawing/2014/main" id="{AF62AF62-BA54-4E4C-A11F-2F9B5E7C20C2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602;p29">
                <a:extLst>
                  <a:ext uri="{FF2B5EF4-FFF2-40B4-BE49-F238E27FC236}">
                    <a16:creationId xmlns:a16="http://schemas.microsoft.com/office/drawing/2014/main" id="{C8C6329D-B4F1-4459-BA8A-AE7799DE2344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603;p29">
                <a:extLst>
                  <a:ext uri="{FF2B5EF4-FFF2-40B4-BE49-F238E27FC236}">
                    <a16:creationId xmlns:a16="http://schemas.microsoft.com/office/drawing/2014/main" id="{6D809F06-AE01-40B0-B4EA-E70989CFAB40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604;p29">
                <a:extLst>
                  <a:ext uri="{FF2B5EF4-FFF2-40B4-BE49-F238E27FC236}">
                    <a16:creationId xmlns:a16="http://schemas.microsoft.com/office/drawing/2014/main" id="{4EB79C5E-145B-40FA-AC23-F48C6FC77437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605;p29">
                <a:extLst>
                  <a:ext uri="{FF2B5EF4-FFF2-40B4-BE49-F238E27FC236}">
                    <a16:creationId xmlns:a16="http://schemas.microsoft.com/office/drawing/2014/main" id="{4E691319-951E-409D-AC92-E057D8DC1122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606;p29">
                <a:extLst>
                  <a:ext uri="{FF2B5EF4-FFF2-40B4-BE49-F238E27FC236}">
                    <a16:creationId xmlns:a16="http://schemas.microsoft.com/office/drawing/2014/main" id="{0FF80A0D-7980-4686-91E4-6602E3D6D16E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607;p29">
                <a:extLst>
                  <a:ext uri="{FF2B5EF4-FFF2-40B4-BE49-F238E27FC236}">
                    <a16:creationId xmlns:a16="http://schemas.microsoft.com/office/drawing/2014/main" id="{66E5B9A3-EABF-401B-9648-E8AB8352F708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608;p29">
                <a:extLst>
                  <a:ext uri="{FF2B5EF4-FFF2-40B4-BE49-F238E27FC236}">
                    <a16:creationId xmlns:a16="http://schemas.microsoft.com/office/drawing/2014/main" id="{98B849C6-DC1F-4434-829B-740F56E24DF8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609;p29">
                <a:extLst>
                  <a:ext uri="{FF2B5EF4-FFF2-40B4-BE49-F238E27FC236}">
                    <a16:creationId xmlns:a16="http://schemas.microsoft.com/office/drawing/2014/main" id="{768D087E-3DF0-4880-829E-F7FE58DA9BCC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610;p29">
                <a:extLst>
                  <a:ext uri="{FF2B5EF4-FFF2-40B4-BE49-F238E27FC236}">
                    <a16:creationId xmlns:a16="http://schemas.microsoft.com/office/drawing/2014/main" id="{173F28DF-C5F5-41DE-8C70-11A6EBDCE042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611;p29">
                <a:extLst>
                  <a:ext uri="{FF2B5EF4-FFF2-40B4-BE49-F238E27FC236}">
                    <a16:creationId xmlns:a16="http://schemas.microsoft.com/office/drawing/2014/main" id="{953EF1A4-DB9F-409D-91C0-E32C658055BC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612;p29">
                <a:extLst>
                  <a:ext uri="{FF2B5EF4-FFF2-40B4-BE49-F238E27FC236}">
                    <a16:creationId xmlns:a16="http://schemas.microsoft.com/office/drawing/2014/main" id="{35B2BB87-2119-47A2-9D61-4EA168C3B4B5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613;p29">
                <a:extLst>
                  <a:ext uri="{FF2B5EF4-FFF2-40B4-BE49-F238E27FC236}">
                    <a16:creationId xmlns:a16="http://schemas.microsoft.com/office/drawing/2014/main" id="{59BA759F-1ADB-4D33-8632-1C1C7C7C3E7A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614;p29">
                <a:extLst>
                  <a:ext uri="{FF2B5EF4-FFF2-40B4-BE49-F238E27FC236}">
                    <a16:creationId xmlns:a16="http://schemas.microsoft.com/office/drawing/2014/main" id="{03FB2F5B-6AFE-4133-A939-F74F6B12F653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615;p29">
                <a:extLst>
                  <a:ext uri="{FF2B5EF4-FFF2-40B4-BE49-F238E27FC236}">
                    <a16:creationId xmlns:a16="http://schemas.microsoft.com/office/drawing/2014/main" id="{8C3EB861-918C-4296-8EEB-3C07B631B6E7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616;p29">
                <a:extLst>
                  <a:ext uri="{FF2B5EF4-FFF2-40B4-BE49-F238E27FC236}">
                    <a16:creationId xmlns:a16="http://schemas.microsoft.com/office/drawing/2014/main" id="{E5657810-01D9-4DDE-8DDA-95FADDFC9A2E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617;p29">
                <a:extLst>
                  <a:ext uri="{FF2B5EF4-FFF2-40B4-BE49-F238E27FC236}">
                    <a16:creationId xmlns:a16="http://schemas.microsoft.com/office/drawing/2014/main" id="{DB1F45C9-1103-4004-A72B-6A15141C5E97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618;p29">
                <a:extLst>
                  <a:ext uri="{FF2B5EF4-FFF2-40B4-BE49-F238E27FC236}">
                    <a16:creationId xmlns:a16="http://schemas.microsoft.com/office/drawing/2014/main" id="{F218DF85-2642-490B-B6CC-7D189599D885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619;p29">
                <a:extLst>
                  <a:ext uri="{FF2B5EF4-FFF2-40B4-BE49-F238E27FC236}">
                    <a16:creationId xmlns:a16="http://schemas.microsoft.com/office/drawing/2014/main" id="{FF2ABC34-7797-43AF-8773-7F86A3B533B8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620;p29">
                <a:extLst>
                  <a:ext uri="{FF2B5EF4-FFF2-40B4-BE49-F238E27FC236}">
                    <a16:creationId xmlns:a16="http://schemas.microsoft.com/office/drawing/2014/main" id="{B9711A4C-3DE6-4E8C-8A41-42AA08D5127C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621;p29">
                <a:extLst>
                  <a:ext uri="{FF2B5EF4-FFF2-40B4-BE49-F238E27FC236}">
                    <a16:creationId xmlns:a16="http://schemas.microsoft.com/office/drawing/2014/main" id="{E6066162-40BC-4B57-809A-64A9651B6F96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622;p29">
                <a:extLst>
                  <a:ext uri="{FF2B5EF4-FFF2-40B4-BE49-F238E27FC236}">
                    <a16:creationId xmlns:a16="http://schemas.microsoft.com/office/drawing/2014/main" id="{132E3906-A046-4140-B877-D0535716EBCD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623;p29">
                <a:extLst>
                  <a:ext uri="{FF2B5EF4-FFF2-40B4-BE49-F238E27FC236}">
                    <a16:creationId xmlns:a16="http://schemas.microsoft.com/office/drawing/2014/main" id="{1FEBB32D-DE42-4611-A2C9-E5C6E2963100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624;p29">
                <a:extLst>
                  <a:ext uri="{FF2B5EF4-FFF2-40B4-BE49-F238E27FC236}">
                    <a16:creationId xmlns:a16="http://schemas.microsoft.com/office/drawing/2014/main" id="{BDB3EBB5-386B-4691-8730-611615D7DB98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625;p29">
                <a:extLst>
                  <a:ext uri="{FF2B5EF4-FFF2-40B4-BE49-F238E27FC236}">
                    <a16:creationId xmlns:a16="http://schemas.microsoft.com/office/drawing/2014/main" id="{E889035E-8B60-4A60-AAB8-B0C018D778C5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626;p29">
                <a:extLst>
                  <a:ext uri="{FF2B5EF4-FFF2-40B4-BE49-F238E27FC236}">
                    <a16:creationId xmlns:a16="http://schemas.microsoft.com/office/drawing/2014/main" id="{6B696091-28A6-4C60-ABDB-0DFDE4EDF8F4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627;p29">
                <a:extLst>
                  <a:ext uri="{FF2B5EF4-FFF2-40B4-BE49-F238E27FC236}">
                    <a16:creationId xmlns:a16="http://schemas.microsoft.com/office/drawing/2014/main" id="{F2547360-D98C-4051-9AA4-95C135487309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628;p29">
                <a:extLst>
                  <a:ext uri="{FF2B5EF4-FFF2-40B4-BE49-F238E27FC236}">
                    <a16:creationId xmlns:a16="http://schemas.microsoft.com/office/drawing/2014/main" id="{47DB88DA-9072-43DA-9DEF-F0D6D62369B5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629;p29">
                <a:extLst>
                  <a:ext uri="{FF2B5EF4-FFF2-40B4-BE49-F238E27FC236}">
                    <a16:creationId xmlns:a16="http://schemas.microsoft.com/office/drawing/2014/main" id="{A16E3005-6B8D-4B34-8A9C-32D921C00E9F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630;p29">
                <a:extLst>
                  <a:ext uri="{FF2B5EF4-FFF2-40B4-BE49-F238E27FC236}">
                    <a16:creationId xmlns:a16="http://schemas.microsoft.com/office/drawing/2014/main" id="{5A3DFC45-A5DB-4B60-92A9-730430337820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631;p29">
                <a:extLst>
                  <a:ext uri="{FF2B5EF4-FFF2-40B4-BE49-F238E27FC236}">
                    <a16:creationId xmlns:a16="http://schemas.microsoft.com/office/drawing/2014/main" id="{16C9C4D3-F113-44E2-8EC5-3B95D589F768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632;p29">
                <a:extLst>
                  <a:ext uri="{FF2B5EF4-FFF2-40B4-BE49-F238E27FC236}">
                    <a16:creationId xmlns:a16="http://schemas.microsoft.com/office/drawing/2014/main" id="{9822841E-9848-40E3-81D2-BDA683DF8261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633;p29">
                <a:extLst>
                  <a:ext uri="{FF2B5EF4-FFF2-40B4-BE49-F238E27FC236}">
                    <a16:creationId xmlns:a16="http://schemas.microsoft.com/office/drawing/2014/main" id="{6504B9DC-0FB4-4BCF-862C-9F39699E1C03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1" name="Google Shape;634;p29">
              <a:extLst>
                <a:ext uri="{FF2B5EF4-FFF2-40B4-BE49-F238E27FC236}">
                  <a16:creationId xmlns:a16="http://schemas.microsoft.com/office/drawing/2014/main" id="{DE983D57-FADB-497F-BFBD-A1CE60799CA2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252;p26">
            <a:extLst>
              <a:ext uri="{FF2B5EF4-FFF2-40B4-BE49-F238E27FC236}">
                <a16:creationId xmlns:a16="http://schemas.microsoft.com/office/drawing/2014/main" id="{21DBE1CB-90B8-4D3B-8B64-2BCDCDCA5A2B}"/>
              </a:ext>
            </a:extLst>
          </p:cNvPr>
          <p:cNvGrpSpPr/>
          <p:nvPr/>
        </p:nvGrpSpPr>
        <p:grpSpPr>
          <a:xfrm>
            <a:off x="4075818" y="1839572"/>
            <a:ext cx="1520787" cy="2773390"/>
            <a:chOff x="-823767" y="1667843"/>
            <a:chExt cx="1580203" cy="2881743"/>
          </a:xfrm>
        </p:grpSpPr>
        <p:sp>
          <p:nvSpPr>
            <p:cNvPr id="377" name="Google Shape;253;p26">
              <a:extLst>
                <a:ext uri="{FF2B5EF4-FFF2-40B4-BE49-F238E27FC236}">
                  <a16:creationId xmlns:a16="http://schemas.microsoft.com/office/drawing/2014/main" id="{47BCB5E3-4BEC-4543-9917-7ADAA0F8EF18}"/>
                </a:ext>
              </a:extLst>
            </p:cNvPr>
            <p:cNvSpPr/>
            <p:nvPr/>
          </p:nvSpPr>
          <p:spPr>
            <a:xfrm>
              <a:off x="-216393" y="1767355"/>
              <a:ext cx="5288" cy="1517707"/>
            </a:xfrm>
            <a:custGeom>
              <a:avLst/>
              <a:gdLst/>
              <a:ahLst/>
              <a:cxnLst/>
              <a:rect l="l" t="t" r="r" b="b"/>
              <a:pathLst>
                <a:path w="116" h="33294" extrusionOk="0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54;p26">
              <a:extLst>
                <a:ext uri="{FF2B5EF4-FFF2-40B4-BE49-F238E27FC236}">
                  <a16:creationId xmlns:a16="http://schemas.microsoft.com/office/drawing/2014/main" id="{E53581C1-C9E0-4B1B-99BC-D33A6531AA8C}"/>
                </a:ext>
              </a:extLst>
            </p:cNvPr>
            <p:cNvSpPr/>
            <p:nvPr/>
          </p:nvSpPr>
          <p:spPr>
            <a:xfrm>
              <a:off x="253178" y="2086723"/>
              <a:ext cx="22382" cy="2233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55;p26">
              <a:extLst>
                <a:ext uri="{FF2B5EF4-FFF2-40B4-BE49-F238E27FC236}">
                  <a16:creationId xmlns:a16="http://schemas.microsoft.com/office/drawing/2014/main" id="{B538F8A4-C2AF-4C00-B2D9-B7270AE2DB0D}"/>
                </a:ext>
              </a:extLst>
            </p:cNvPr>
            <p:cNvSpPr/>
            <p:nvPr/>
          </p:nvSpPr>
          <p:spPr>
            <a:xfrm>
              <a:off x="-224917" y="1767355"/>
              <a:ext cx="22337" cy="22382"/>
            </a:xfrm>
            <a:custGeom>
              <a:avLst/>
              <a:gdLst/>
              <a:ahLst/>
              <a:cxnLst/>
              <a:rect l="l" t="t" r="r" b="b"/>
              <a:pathLst>
                <a:path w="490" h="491" extrusionOk="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56;p26">
              <a:extLst>
                <a:ext uri="{FF2B5EF4-FFF2-40B4-BE49-F238E27FC236}">
                  <a16:creationId xmlns:a16="http://schemas.microsoft.com/office/drawing/2014/main" id="{66E72C06-D927-41CD-9FCB-4C5E74595071}"/>
                </a:ext>
              </a:extLst>
            </p:cNvPr>
            <p:cNvSpPr/>
            <p:nvPr/>
          </p:nvSpPr>
          <p:spPr>
            <a:xfrm>
              <a:off x="-235675" y="4406176"/>
              <a:ext cx="327711" cy="143137"/>
            </a:xfrm>
            <a:custGeom>
              <a:avLst/>
              <a:gdLst/>
              <a:ahLst/>
              <a:cxnLst/>
              <a:rect l="l" t="t" r="r" b="b"/>
              <a:pathLst>
                <a:path w="7189" h="3140" extrusionOk="0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57;p26">
              <a:extLst>
                <a:ext uri="{FF2B5EF4-FFF2-40B4-BE49-F238E27FC236}">
                  <a16:creationId xmlns:a16="http://schemas.microsoft.com/office/drawing/2014/main" id="{A274792E-1902-4681-8EA2-79663040892F}"/>
                </a:ext>
              </a:extLst>
            </p:cNvPr>
            <p:cNvSpPr/>
            <p:nvPr/>
          </p:nvSpPr>
          <p:spPr>
            <a:xfrm>
              <a:off x="-235265" y="4494748"/>
              <a:ext cx="64366" cy="49505"/>
            </a:xfrm>
            <a:custGeom>
              <a:avLst/>
              <a:gdLst/>
              <a:ahLst/>
              <a:cxnLst/>
              <a:rect l="l" t="t" r="r" b="b"/>
              <a:pathLst>
                <a:path w="1412" h="1086" extrusionOk="0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58;p26">
              <a:extLst>
                <a:ext uri="{FF2B5EF4-FFF2-40B4-BE49-F238E27FC236}">
                  <a16:creationId xmlns:a16="http://schemas.microsoft.com/office/drawing/2014/main" id="{998DFF78-099B-471F-A15D-9874EAF36F2F}"/>
                </a:ext>
              </a:extLst>
            </p:cNvPr>
            <p:cNvSpPr/>
            <p:nvPr/>
          </p:nvSpPr>
          <p:spPr>
            <a:xfrm>
              <a:off x="-233897" y="4517540"/>
              <a:ext cx="301864" cy="32046"/>
            </a:xfrm>
            <a:custGeom>
              <a:avLst/>
              <a:gdLst/>
              <a:ahLst/>
              <a:cxnLst/>
              <a:rect l="l" t="t" r="r" b="b"/>
              <a:pathLst>
                <a:path w="6622" h="703" extrusionOk="0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59;p26">
              <a:extLst>
                <a:ext uri="{FF2B5EF4-FFF2-40B4-BE49-F238E27FC236}">
                  <a16:creationId xmlns:a16="http://schemas.microsoft.com/office/drawing/2014/main" id="{B32BC258-05ED-4D68-B6D6-8D1F13FFC28B}"/>
                </a:ext>
              </a:extLst>
            </p:cNvPr>
            <p:cNvSpPr/>
            <p:nvPr/>
          </p:nvSpPr>
          <p:spPr>
            <a:xfrm>
              <a:off x="-236450" y="4537415"/>
              <a:ext cx="298217" cy="7020"/>
            </a:xfrm>
            <a:custGeom>
              <a:avLst/>
              <a:gdLst/>
              <a:ahLst/>
              <a:cxnLst/>
              <a:rect l="l" t="t" r="r" b="b"/>
              <a:pathLst>
                <a:path w="6542" h="154" extrusionOk="0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60;p26">
              <a:extLst>
                <a:ext uri="{FF2B5EF4-FFF2-40B4-BE49-F238E27FC236}">
                  <a16:creationId xmlns:a16="http://schemas.microsoft.com/office/drawing/2014/main" id="{48B0F2FB-1673-4171-94BE-CDB4F8EC7E51}"/>
                </a:ext>
              </a:extLst>
            </p:cNvPr>
            <p:cNvSpPr/>
            <p:nvPr/>
          </p:nvSpPr>
          <p:spPr>
            <a:xfrm>
              <a:off x="-730" y="4515443"/>
              <a:ext cx="17915" cy="27807"/>
            </a:xfrm>
            <a:custGeom>
              <a:avLst/>
              <a:gdLst/>
              <a:ahLst/>
              <a:cxnLst/>
              <a:rect l="l" t="t" r="r" b="b"/>
              <a:pathLst>
                <a:path w="393" h="610" extrusionOk="0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61;p26">
              <a:extLst>
                <a:ext uri="{FF2B5EF4-FFF2-40B4-BE49-F238E27FC236}">
                  <a16:creationId xmlns:a16="http://schemas.microsoft.com/office/drawing/2014/main" id="{45012412-4F4D-4BAD-91CA-FF74C487EEA5}"/>
                </a:ext>
              </a:extLst>
            </p:cNvPr>
            <p:cNvSpPr/>
            <p:nvPr/>
          </p:nvSpPr>
          <p:spPr>
            <a:xfrm>
              <a:off x="-52378" y="4502953"/>
              <a:ext cx="9983" cy="14815"/>
            </a:xfrm>
            <a:custGeom>
              <a:avLst/>
              <a:gdLst/>
              <a:ahLst/>
              <a:cxnLst/>
              <a:rect l="l" t="t" r="r" b="b"/>
              <a:pathLst>
                <a:path w="219" h="325" extrusionOk="0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62;p26">
              <a:extLst>
                <a:ext uri="{FF2B5EF4-FFF2-40B4-BE49-F238E27FC236}">
                  <a16:creationId xmlns:a16="http://schemas.microsoft.com/office/drawing/2014/main" id="{4AC2E6A2-E07D-4E99-BE53-1B84B06AA7CD}"/>
                </a:ext>
              </a:extLst>
            </p:cNvPr>
            <p:cNvSpPr/>
            <p:nvPr/>
          </p:nvSpPr>
          <p:spPr>
            <a:xfrm>
              <a:off x="-66737" y="4500492"/>
              <a:ext cx="11579" cy="10165"/>
            </a:xfrm>
            <a:custGeom>
              <a:avLst/>
              <a:gdLst/>
              <a:ahLst/>
              <a:cxnLst/>
              <a:rect l="l" t="t" r="r" b="b"/>
              <a:pathLst>
                <a:path w="254" h="223" extrusionOk="0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63;p26">
              <a:extLst>
                <a:ext uri="{FF2B5EF4-FFF2-40B4-BE49-F238E27FC236}">
                  <a16:creationId xmlns:a16="http://schemas.microsoft.com/office/drawing/2014/main" id="{BCFDD0A4-1E52-49E7-B66A-E5F29F10789E}"/>
                </a:ext>
              </a:extLst>
            </p:cNvPr>
            <p:cNvSpPr/>
            <p:nvPr/>
          </p:nvSpPr>
          <p:spPr>
            <a:xfrm>
              <a:off x="-75718" y="4492970"/>
              <a:ext cx="18599" cy="2279"/>
            </a:xfrm>
            <a:custGeom>
              <a:avLst/>
              <a:gdLst/>
              <a:ahLst/>
              <a:cxnLst/>
              <a:rect l="l" t="t" r="r" b="b"/>
              <a:pathLst>
                <a:path w="408" h="50" extrusionOk="0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64;p26">
              <a:extLst>
                <a:ext uri="{FF2B5EF4-FFF2-40B4-BE49-F238E27FC236}">
                  <a16:creationId xmlns:a16="http://schemas.microsoft.com/office/drawing/2014/main" id="{F27C2C6A-E024-41DE-A258-A47AC1B4FCDD}"/>
                </a:ext>
              </a:extLst>
            </p:cNvPr>
            <p:cNvSpPr/>
            <p:nvPr/>
          </p:nvSpPr>
          <p:spPr>
            <a:xfrm>
              <a:off x="-79136" y="4482258"/>
              <a:ext cx="21197" cy="3100"/>
            </a:xfrm>
            <a:custGeom>
              <a:avLst/>
              <a:gdLst/>
              <a:ahLst/>
              <a:cxnLst/>
              <a:rect l="l" t="t" r="r" b="b"/>
              <a:pathLst>
                <a:path w="465" h="68" extrusionOk="0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65;p26">
              <a:extLst>
                <a:ext uri="{FF2B5EF4-FFF2-40B4-BE49-F238E27FC236}">
                  <a16:creationId xmlns:a16="http://schemas.microsoft.com/office/drawing/2014/main" id="{3652F4DF-5CC3-491A-9A28-8F532D741509}"/>
                </a:ext>
              </a:extLst>
            </p:cNvPr>
            <p:cNvSpPr/>
            <p:nvPr/>
          </p:nvSpPr>
          <p:spPr>
            <a:xfrm>
              <a:off x="-46224" y="4486178"/>
              <a:ext cx="33323" cy="19237"/>
            </a:xfrm>
            <a:custGeom>
              <a:avLst/>
              <a:gdLst/>
              <a:ahLst/>
              <a:cxnLst/>
              <a:rect l="l" t="t" r="r" b="b"/>
              <a:pathLst>
                <a:path w="731" h="422" extrusionOk="0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66;p26">
              <a:extLst>
                <a:ext uri="{FF2B5EF4-FFF2-40B4-BE49-F238E27FC236}">
                  <a16:creationId xmlns:a16="http://schemas.microsoft.com/office/drawing/2014/main" id="{00C18BC8-1312-455B-99BD-E6D47D882C56}"/>
                </a:ext>
              </a:extLst>
            </p:cNvPr>
            <p:cNvSpPr/>
            <p:nvPr/>
          </p:nvSpPr>
          <p:spPr>
            <a:xfrm>
              <a:off x="-58806" y="4481209"/>
              <a:ext cx="17231" cy="21835"/>
            </a:xfrm>
            <a:custGeom>
              <a:avLst/>
              <a:gdLst/>
              <a:ahLst/>
              <a:cxnLst/>
              <a:rect l="l" t="t" r="r" b="b"/>
              <a:pathLst>
                <a:path w="378" h="479" extrusionOk="0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67;p26">
              <a:extLst>
                <a:ext uri="{FF2B5EF4-FFF2-40B4-BE49-F238E27FC236}">
                  <a16:creationId xmlns:a16="http://schemas.microsoft.com/office/drawing/2014/main" id="{B9B9B623-2CA2-4060-9555-B6C353790ADA}"/>
                </a:ext>
              </a:extLst>
            </p:cNvPr>
            <p:cNvSpPr/>
            <p:nvPr/>
          </p:nvSpPr>
          <p:spPr>
            <a:xfrm>
              <a:off x="-233670" y="4492924"/>
              <a:ext cx="63363" cy="49916"/>
            </a:xfrm>
            <a:custGeom>
              <a:avLst/>
              <a:gdLst/>
              <a:ahLst/>
              <a:cxnLst/>
              <a:rect l="l" t="t" r="r" b="b"/>
              <a:pathLst>
                <a:path w="1390" h="1095" extrusionOk="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68;p26">
              <a:extLst>
                <a:ext uri="{FF2B5EF4-FFF2-40B4-BE49-F238E27FC236}">
                  <a16:creationId xmlns:a16="http://schemas.microsoft.com/office/drawing/2014/main" id="{8406344D-E34C-4379-B940-B2692C3B5EDE}"/>
                </a:ext>
              </a:extLst>
            </p:cNvPr>
            <p:cNvSpPr/>
            <p:nvPr/>
          </p:nvSpPr>
          <p:spPr>
            <a:xfrm>
              <a:off x="-217760" y="4420900"/>
              <a:ext cx="2416" cy="72115"/>
            </a:xfrm>
            <a:custGeom>
              <a:avLst/>
              <a:gdLst/>
              <a:ahLst/>
              <a:cxnLst/>
              <a:rect l="l" t="t" r="r" b="b"/>
              <a:pathLst>
                <a:path w="53" h="1582" extrusionOk="0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69;p26">
              <a:extLst>
                <a:ext uri="{FF2B5EF4-FFF2-40B4-BE49-F238E27FC236}">
                  <a16:creationId xmlns:a16="http://schemas.microsoft.com/office/drawing/2014/main" id="{79B0B04C-8AE9-419E-B957-0C0781A8EA29}"/>
                </a:ext>
              </a:extLst>
            </p:cNvPr>
            <p:cNvSpPr/>
            <p:nvPr/>
          </p:nvSpPr>
          <p:spPr>
            <a:xfrm>
              <a:off x="-148426" y="4525837"/>
              <a:ext cx="51420" cy="2690"/>
            </a:xfrm>
            <a:custGeom>
              <a:avLst/>
              <a:gdLst/>
              <a:ahLst/>
              <a:cxnLst/>
              <a:rect l="l" t="t" r="r" b="b"/>
              <a:pathLst>
                <a:path w="1128" h="59" extrusionOk="0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70;p26">
              <a:extLst>
                <a:ext uri="{FF2B5EF4-FFF2-40B4-BE49-F238E27FC236}">
                  <a16:creationId xmlns:a16="http://schemas.microsoft.com/office/drawing/2014/main" id="{5C9C08D0-3836-409D-85B3-F22C66F914E7}"/>
                </a:ext>
              </a:extLst>
            </p:cNvPr>
            <p:cNvSpPr/>
            <p:nvPr/>
          </p:nvSpPr>
          <p:spPr>
            <a:xfrm>
              <a:off x="-183298" y="4526840"/>
              <a:ext cx="6017" cy="10029"/>
            </a:xfrm>
            <a:custGeom>
              <a:avLst/>
              <a:gdLst/>
              <a:ahLst/>
              <a:cxnLst/>
              <a:rect l="l" t="t" r="r" b="b"/>
              <a:pathLst>
                <a:path w="132" h="220" extrusionOk="0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71;p26">
              <a:extLst>
                <a:ext uri="{FF2B5EF4-FFF2-40B4-BE49-F238E27FC236}">
                  <a16:creationId xmlns:a16="http://schemas.microsoft.com/office/drawing/2014/main" id="{3166ABC4-35B0-4E21-8D26-C34F3C57A29B}"/>
                </a:ext>
              </a:extLst>
            </p:cNvPr>
            <p:cNvSpPr/>
            <p:nvPr/>
          </p:nvSpPr>
          <p:spPr>
            <a:xfrm>
              <a:off x="-196427" y="4510839"/>
              <a:ext cx="7385" cy="6792"/>
            </a:xfrm>
            <a:custGeom>
              <a:avLst/>
              <a:gdLst/>
              <a:ahLst/>
              <a:cxnLst/>
              <a:rect l="l" t="t" r="r" b="b"/>
              <a:pathLst>
                <a:path w="162" h="149" extrusionOk="0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72;p26">
              <a:extLst>
                <a:ext uri="{FF2B5EF4-FFF2-40B4-BE49-F238E27FC236}">
                  <a16:creationId xmlns:a16="http://schemas.microsoft.com/office/drawing/2014/main" id="{EC6CD059-A6AD-4391-91EE-E959D6369EC9}"/>
                </a:ext>
              </a:extLst>
            </p:cNvPr>
            <p:cNvSpPr/>
            <p:nvPr/>
          </p:nvSpPr>
          <p:spPr>
            <a:xfrm>
              <a:off x="-214889" y="4502953"/>
              <a:ext cx="10485" cy="4285"/>
            </a:xfrm>
            <a:custGeom>
              <a:avLst/>
              <a:gdLst/>
              <a:ahLst/>
              <a:cxnLst/>
              <a:rect l="l" t="t" r="r" b="b"/>
              <a:pathLst>
                <a:path w="230" h="94" extrusionOk="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73;p26">
              <a:extLst>
                <a:ext uri="{FF2B5EF4-FFF2-40B4-BE49-F238E27FC236}">
                  <a16:creationId xmlns:a16="http://schemas.microsoft.com/office/drawing/2014/main" id="{00424761-19DE-4B54-A72D-80A149B1FFC8}"/>
                </a:ext>
              </a:extLst>
            </p:cNvPr>
            <p:cNvSpPr/>
            <p:nvPr/>
          </p:nvSpPr>
          <p:spPr>
            <a:xfrm>
              <a:off x="-228336" y="4500309"/>
              <a:ext cx="5835" cy="2781"/>
            </a:xfrm>
            <a:custGeom>
              <a:avLst/>
              <a:gdLst/>
              <a:ahLst/>
              <a:cxnLst/>
              <a:rect l="l" t="t" r="r" b="b"/>
              <a:pathLst>
                <a:path w="128" h="61" extrusionOk="0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74;p26">
              <a:extLst>
                <a:ext uri="{FF2B5EF4-FFF2-40B4-BE49-F238E27FC236}">
                  <a16:creationId xmlns:a16="http://schemas.microsoft.com/office/drawing/2014/main" id="{D28745B3-E2C3-4307-B7A0-721A8B1F7B2D}"/>
                </a:ext>
              </a:extLst>
            </p:cNvPr>
            <p:cNvSpPr/>
            <p:nvPr/>
          </p:nvSpPr>
          <p:spPr>
            <a:xfrm>
              <a:off x="557412" y="1720904"/>
              <a:ext cx="199024" cy="228563"/>
            </a:xfrm>
            <a:custGeom>
              <a:avLst/>
              <a:gdLst/>
              <a:ahLst/>
              <a:cxnLst/>
              <a:rect l="l" t="t" r="r" b="b"/>
              <a:pathLst>
                <a:path w="4366" h="5014" extrusionOk="0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75;p26">
              <a:extLst>
                <a:ext uri="{FF2B5EF4-FFF2-40B4-BE49-F238E27FC236}">
                  <a16:creationId xmlns:a16="http://schemas.microsoft.com/office/drawing/2014/main" id="{38F523F5-36A2-4476-899B-3EFAB970330D}"/>
                </a:ext>
              </a:extLst>
            </p:cNvPr>
            <p:cNvSpPr/>
            <p:nvPr/>
          </p:nvSpPr>
          <p:spPr>
            <a:xfrm>
              <a:off x="640058" y="1808564"/>
              <a:ext cx="46679" cy="60446"/>
            </a:xfrm>
            <a:custGeom>
              <a:avLst/>
              <a:gdLst/>
              <a:ahLst/>
              <a:cxnLst/>
              <a:rect l="l" t="t" r="r" b="b"/>
              <a:pathLst>
                <a:path w="1024" h="1326" extrusionOk="0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76;p26">
              <a:extLst>
                <a:ext uri="{FF2B5EF4-FFF2-40B4-BE49-F238E27FC236}">
                  <a16:creationId xmlns:a16="http://schemas.microsoft.com/office/drawing/2014/main" id="{6AD097F0-D05D-4921-ACAD-54D254C9A2D6}"/>
                </a:ext>
              </a:extLst>
            </p:cNvPr>
            <p:cNvSpPr/>
            <p:nvPr/>
          </p:nvSpPr>
          <p:spPr>
            <a:xfrm>
              <a:off x="657152" y="1828895"/>
              <a:ext cx="37106" cy="52104"/>
            </a:xfrm>
            <a:custGeom>
              <a:avLst/>
              <a:gdLst/>
              <a:ahLst/>
              <a:cxnLst/>
              <a:rect l="l" t="t" r="r" b="b"/>
              <a:pathLst>
                <a:path w="814" h="1143" extrusionOk="0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77;p26">
              <a:extLst>
                <a:ext uri="{FF2B5EF4-FFF2-40B4-BE49-F238E27FC236}">
                  <a16:creationId xmlns:a16="http://schemas.microsoft.com/office/drawing/2014/main" id="{C3A6CAD8-91E2-4B10-A97E-7A6B68B5ECF5}"/>
                </a:ext>
              </a:extLst>
            </p:cNvPr>
            <p:cNvSpPr/>
            <p:nvPr/>
          </p:nvSpPr>
          <p:spPr>
            <a:xfrm>
              <a:off x="590871" y="1833453"/>
              <a:ext cx="74349" cy="34736"/>
            </a:xfrm>
            <a:custGeom>
              <a:avLst/>
              <a:gdLst/>
              <a:ahLst/>
              <a:cxnLst/>
              <a:rect l="l" t="t" r="r" b="b"/>
              <a:pathLst>
                <a:path w="1631" h="762" extrusionOk="0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78;p26">
              <a:extLst>
                <a:ext uri="{FF2B5EF4-FFF2-40B4-BE49-F238E27FC236}">
                  <a16:creationId xmlns:a16="http://schemas.microsoft.com/office/drawing/2014/main" id="{D5DCB441-1F1A-4364-92E6-FFCC9C04DF86}"/>
                </a:ext>
              </a:extLst>
            </p:cNvPr>
            <p:cNvSpPr/>
            <p:nvPr/>
          </p:nvSpPr>
          <p:spPr>
            <a:xfrm>
              <a:off x="590689" y="1832405"/>
              <a:ext cx="75534" cy="35967"/>
            </a:xfrm>
            <a:custGeom>
              <a:avLst/>
              <a:gdLst/>
              <a:ahLst/>
              <a:cxnLst/>
              <a:rect l="l" t="t" r="r" b="b"/>
              <a:pathLst>
                <a:path w="1657" h="789" extrusionOk="0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79;p26">
              <a:extLst>
                <a:ext uri="{FF2B5EF4-FFF2-40B4-BE49-F238E27FC236}">
                  <a16:creationId xmlns:a16="http://schemas.microsoft.com/office/drawing/2014/main" id="{3E6924EC-34D3-43C7-8259-EBC9B4B0605A}"/>
                </a:ext>
              </a:extLst>
            </p:cNvPr>
            <p:cNvSpPr/>
            <p:nvPr/>
          </p:nvSpPr>
          <p:spPr>
            <a:xfrm>
              <a:off x="676708" y="1844667"/>
              <a:ext cx="26941" cy="45084"/>
            </a:xfrm>
            <a:custGeom>
              <a:avLst/>
              <a:gdLst/>
              <a:ahLst/>
              <a:cxnLst/>
              <a:rect l="l" t="t" r="r" b="b"/>
              <a:pathLst>
                <a:path w="591" h="989" extrusionOk="0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80;p26">
              <a:extLst>
                <a:ext uri="{FF2B5EF4-FFF2-40B4-BE49-F238E27FC236}">
                  <a16:creationId xmlns:a16="http://schemas.microsoft.com/office/drawing/2014/main" id="{5307AB31-9767-4A88-A973-3D8558C32E3F}"/>
                </a:ext>
              </a:extLst>
            </p:cNvPr>
            <p:cNvSpPr/>
            <p:nvPr/>
          </p:nvSpPr>
          <p:spPr>
            <a:xfrm>
              <a:off x="633265" y="1865180"/>
              <a:ext cx="6655" cy="46861"/>
            </a:xfrm>
            <a:custGeom>
              <a:avLst/>
              <a:gdLst/>
              <a:ahLst/>
              <a:cxnLst/>
              <a:rect l="l" t="t" r="r" b="b"/>
              <a:pathLst>
                <a:path w="146" h="1028" extrusionOk="0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81;p26">
              <a:extLst>
                <a:ext uri="{FF2B5EF4-FFF2-40B4-BE49-F238E27FC236}">
                  <a16:creationId xmlns:a16="http://schemas.microsoft.com/office/drawing/2014/main" id="{192C705B-A423-41F9-A633-93B18469DB84}"/>
                </a:ext>
              </a:extLst>
            </p:cNvPr>
            <p:cNvSpPr/>
            <p:nvPr/>
          </p:nvSpPr>
          <p:spPr>
            <a:xfrm>
              <a:off x="-274696" y="1817590"/>
              <a:ext cx="294251" cy="305967"/>
            </a:xfrm>
            <a:custGeom>
              <a:avLst/>
              <a:gdLst/>
              <a:ahLst/>
              <a:cxnLst/>
              <a:rect l="l" t="t" r="r" b="b"/>
              <a:pathLst>
                <a:path w="6455" h="6712" extrusionOk="0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82;p26">
              <a:extLst>
                <a:ext uri="{FF2B5EF4-FFF2-40B4-BE49-F238E27FC236}">
                  <a16:creationId xmlns:a16="http://schemas.microsoft.com/office/drawing/2014/main" id="{DE5A312F-3E78-4551-BB0D-8BA68CE76ADA}"/>
                </a:ext>
              </a:extLst>
            </p:cNvPr>
            <p:cNvSpPr/>
            <p:nvPr/>
          </p:nvSpPr>
          <p:spPr>
            <a:xfrm>
              <a:off x="-318731" y="1708186"/>
              <a:ext cx="235674" cy="401649"/>
            </a:xfrm>
            <a:custGeom>
              <a:avLst/>
              <a:gdLst/>
              <a:ahLst/>
              <a:cxnLst/>
              <a:rect l="l" t="t" r="r" b="b"/>
              <a:pathLst>
                <a:path w="5170" h="8811" extrusionOk="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83;p26">
              <a:extLst>
                <a:ext uri="{FF2B5EF4-FFF2-40B4-BE49-F238E27FC236}">
                  <a16:creationId xmlns:a16="http://schemas.microsoft.com/office/drawing/2014/main" id="{77C5A5D9-D071-444F-8EA1-2DFCAEBB1C65}"/>
                </a:ext>
              </a:extLst>
            </p:cNvPr>
            <p:cNvSpPr/>
            <p:nvPr/>
          </p:nvSpPr>
          <p:spPr>
            <a:xfrm>
              <a:off x="-114146" y="1855653"/>
              <a:ext cx="15362" cy="15362"/>
            </a:xfrm>
            <a:custGeom>
              <a:avLst/>
              <a:gdLst/>
              <a:ahLst/>
              <a:cxnLst/>
              <a:rect l="l" t="t" r="r" b="b"/>
              <a:pathLst>
                <a:path w="337" h="337" extrusionOk="0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84;p26">
              <a:extLst>
                <a:ext uri="{FF2B5EF4-FFF2-40B4-BE49-F238E27FC236}">
                  <a16:creationId xmlns:a16="http://schemas.microsoft.com/office/drawing/2014/main" id="{534F4372-15C8-42B9-8A61-3144E04493F0}"/>
                </a:ext>
              </a:extLst>
            </p:cNvPr>
            <p:cNvSpPr/>
            <p:nvPr/>
          </p:nvSpPr>
          <p:spPr>
            <a:xfrm>
              <a:off x="-122123" y="1845579"/>
              <a:ext cx="31271" cy="9436"/>
            </a:xfrm>
            <a:custGeom>
              <a:avLst/>
              <a:gdLst/>
              <a:ahLst/>
              <a:cxnLst/>
              <a:rect l="l" t="t" r="r" b="b"/>
              <a:pathLst>
                <a:path w="686" h="207" extrusionOk="0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85;p26">
              <a:extLst>
                <a:ext uri="{FF2B5EF4-FFF2-40B4-BE49-F238E27FC236}">
                  <a16:creationId xmlns:a16="http://schemas.microsoft.com/office/drawing/2014/main" id="{C3DE5E92-9C49-4FCD-9602-019A4117A4DE}"/>
                </a:ext>
              </a:extLst>
            </p:cNvPr>
            <p:cNvSpPr/>
            <p:nvPr/>
          </p:nvSpPr>
          <p:spPr>
            <a:xfrm>
              <a:off x="-203447" y="1855653"/>
              <a:ext cx="15408" cy="1536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86;p26">
              <a:extLst>
                <a:ext uri="{FF2B5EF4-FFF2-40B4-BE49-F238E27FC236}">
                  <a16:creationId xmlns:a16="http://schemas.microsoft.com/office/drawing/2014/main" id="{0FD30E43-AE67-41E4-97D3-DC2BF6DE97BA}"/>
                </a:ext>
              </a:extLst>
            </p:cNvPr>
            <p:cNvSpPr/>
            <p:nvPr/>
          </p:nvSpPr>
          <p:spPr>
            <a:xfrm>
              <a:off x="-213977" y="1845579"/>
              <a:ext cx="31362" cy="9436"/>
            </a:xfrm>
            <a:custGeom>
              <a:avLst/>
              <a:gdLst/>
              <a:ahLst/>
              <a:cxnLst/>
              <a:rect l="l" t="t" r="r" b="b"/>
              <a:pathLst>
                <a:path w="688" h="207" extrusionOk="0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87;p26">
              <a:extLst>
                <a:ext uri="{FF2B5EF4-FFF2-40B4-BE49-F238E27FC236}">
                  <a16:creationId xmlns:a16="http://schemas.microsoft.com/office/drawing/2014/main" id="{B259AF51-C888-469B-A42D-F73CB7202061}"/>
                </a:ext>
              </a:extLst>
            </p:cNvPr>
            <p:cNvSpPr/>
            <p:nvPr/>
          </p:nvSpPr>
          <p:spPr>
            <a:xfrm>
              <a:off x="-185669" y="1931689"/>
              <a:ext cx="45084" cy="24525"/>
            </a:xfrm>
            <a:custGeom>
              <a:avLst/>
              <a:gdLst/>
              <a:ahLst/>
              <a:cxnLst/>
              <a:rect l="l" t="t" r="r" b="b"/>
              <a:pathLst>
                <a:path w="989" h="538" extrusionOk="0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88;p26">
              <a:extLst>
                <a:ext uri="{FF2B5EF4-FFF2-40B4-BE49-F238E27FC236}">
                  <a16:creationId xmlns:a16="http://schemas.microsoft.com/office/drawing/2014/main" id="{2BD9EFC0-0611-471B-9612-6B3C323697A8}"/>
                </a:ext>
              </a:extLst>
            </p:cNvPr>
            <p:cNvSpPr/>
            <p:nvPr/>
          </p:nvSpPr>
          <p:spPr>
            <a:xfrm>
              <a:off x="-230706" y="2000659"/>
              <a:ext cx="79728" cy="41801"/>
            </a:xfrm>
            <a:custGeom>
              <a:avLst/>
              <a:gdLst/>
              <a:ahLst/>
              <a:cxnLst/>
              <a:rect l="l" t="t" r="r" b="b"/>
              <a:pathLst>
                <a:path w="1749" h="917" extrusionOk="0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89;p26">
              <a:extLst>
                <a:ext uri="{FF2B5EF4-FFF2-40B4-BE49-F238E27FC236}">
                  <a16:creationId xmlns:a16="http://schemas.microsoft.com/office/drawing/2014/main" id="{72718DA6-E3BF-47EB-A834-4BD679F940AB}"/>
                </a:ext>
              </a:extLst>
            </p:cNvPr>
            <p:cNvSpPr/>
            <p:nvPr/>
          </p:nvSpPr>
          <p:spPr>
            <a:xfrm>
              <a:off x="-463782" y="1667843"/>
              <a:ext cx="411450" cy="438026"/>
            </a:xfrm>
            <a:custGeom>
              <a:avLst/>
              <a:gdLst/>
              <a:ahLst/>
              <a:cxnLst/>
              <a:rect l="l" t="t" r="r" b="b"/>
              <a:pathLst>
                <a:path w="9026" h="9609" extrusionOk="0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90;p26">
              <a:extLst>
                <a:ext uri="{FF2B5EF4-FFF2-40B4-BE49-F238E27FC236}">
                  <a16:creationId xmlns:a16="http://schemas.microsoft.com/office/drawing/2014/main" id="{397DF0A1-A32C-448E-ADE0-61BB9CBB0B2F}"/>
                </a:ext>
              </a:extLst>
            </p:cNvPr>
            <p:cNvSpPr/>
            <p:nvPr/>
          </p:nvSpPr>
          <p:spPr>
            <a:xfrm>
              <a:off x="-277933" y="1746249"/>
              <a:ext cx="120572" cy="78999"/>
            </a:xfrm>
            <a:custGeom>
              <a:avLst/>
              <a:gdLst/>
              <a:ahLst/>
              <a:cxnLst/>
              <a:rect l="l" t="t" r="r" b="b"/>
              <a:pathLst>
                <a:path w="2645" h="1733" extrusionOk="0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91;p26">
              <a:extLst>
                <a:ext uri="{FF2B5EF4-FFF2-40B4-BE49-F238E27FC236}">
                  <a16:creationId xmlns:a16="http://schemas.microsoft.com/office/drawing/2014/main" id="{F07CAF54-540A-4590-A8E1-F63DF5FF99E8}"/>
                </a:ext>
              </a:extLst>
            </p:cNvPr>
            <p:cNvSpPr/>
            <p:nvPr/>
          </p:nvSpPr>
          <p:spPr>
            <a:xfrm>
              <a:off x="-434699" y="1751811"/>
              <a:ext cx="83922" cy="216666"/>
            </a:xfrm>
            <a:custGeom>
              <a:avLst/>
              <a:gdLst/>
              <a:ahLst/>
              <a:cxnLst/>
              <a:rect l="l" t="t" r="r" b="b"/>
              <a:pathLst>
                <a:path w="1841" h="4753" extrusionOk="0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92;p26">
              <a:extLst>
                <a:ext uri="{FF2B5EF4-FFF2-40B4-BE49-F238E27FC236}">
                  <a16:creationId xmlns:a16="http://schemas.microsoft.com/office/drawing/2014/main" id="{CC107C3E-2A9E-4043-8C00-347D93DC866A}"/>
                </a:ext>
              </a:extLst>
            </p:cNvPr>
            <p:cNvSpPr/>
            <p:nvPr/>
          </p:nvSpPr>
          <p:spPr>
            <a:xfrm>
              <a:off x="-84880" y="1790649"/>
              <a:ext cx="89119" cy="119661"/>
            </a:xfrm>
            <a:custGeom>
              <a:avLst/>
              <a:gdLst/>
              <a:ahLst/>
              <a:cxnLst/>
              <a:rect l="l" t="t" r="r" b="b"/>
              <a:pathLst>
                <a:path w="1955" h="2625" extrusionOk="0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93;p26">
              <a:extLst>
                <a:ext uri="{FF2B5EF4-FFF2-40B4-BE49-F238E27FC236}">
                  <a16:creationId xmlns:a16="http://schemas.microsoft.com/office/drawing/2014/main" id="{B71F1084-9058-46B2-9A6B-ADF99021F2F9}"/>
                </a:ext>
              </a:extLst>
            </p:cNvPr>
            <p:cNvSpPr/>
            <p:nvPr/>
          </p:nvSpPr>
          <p:spPr>
            <a:xfrm>
              <a:off x="-90897" y="2826977"/>
              <a:ext cx="205087" cy="1628251"/>
            </a:xfrm>
            <a:custGeom>
              <a:avLst/>
              <a:gdLst/>
              <a:ahLst/>
              <a:cxnLst/>
              <a:rect l="l" t="t" r="r" b="b"/>
              <a:pathLst>
                <a:path w="4499" h="35719" extrusionOk="0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94;p26">
              <a:extLst>
                <a:ext uri="{FF2B5EF4-FFF2-40B4-BE49-F238E27FC236}">
                  <a16:creationId xmlns:a16="http://schemas.microsoft.com/office/drawing/2014/main" id="{12E3BF6C-F7D8-4FCB-B26A-25F0DABE436C}"/>
                </a:ext>
              </a:extLst>
            </p:cNvPr>
            <p:cNvSpPr/>
            <p:nvPr/>
          </p:nvSpPr>
          <p:spPr>
            <a:xfrm>
              <a:off x="-477919" y="2696154"/>
              <a:ext cx="441491" cy="1776418"/>
            </a:xfrm>
            <a:custGeom>
              <a:avLst/>
              <a:gdLst/>
              <a:ahLst/>
              <a:cxnLst/>
              <a:rect l="l" t="t" r="r" b="b"/>
              <a:pathLst>
                <a:path w="9685" h="38742" extrusionOk="0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95;p26">
              <a:extLst>
                <a:ext uri="{FF2B5EF4-FFF2-40B4-BE49-F238E27FC236}">
                  <a16:creationId xmlns:a16="http://schemas.microsoft.com/office/drawing/2014/main" id="{967625A9-93BD-4280-AA84-5AF8B2E0C53C}"/>
                </a:ext>
              </a:extLst>
            </p:cNvPr>
            <p:cNvSpPr/>
            <p:nvPr/>
          </p:nvSpPr>
          <p:spPr>
            <a:xfrm>
              <a:off x="-260975" y="2710052"/>
              <a:ext cx="102840" cy="1755934"/>
            </a:xfrm>
            <a:custGeom>
              <a:avLst/>
              <a:gdLst/>
              <a:ahLst/>
              <a:cxnLst/>
              <a:rect l="l" t="t" r="r" b="b"/>
              <a:pathLst>
                <a:path w="2256" h="38520" extrusionOk="0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96;p26">
              <a:extLst>
                <a:ext uri="{FF2B5EF4-FFF2-40B4-BE49-F238E27FC236}">
                  <a16:creationId xmlns:a16="http://schemas.microsoft.com/office/drawing/2014/main" id="{26CFD325-08F5-4BF3-8F13-2E9D74B38966}"/>
                </a:ext>
              </a:extLst>
            </p:cNvPr>
            <p:cNvSpPr/>
            <p:nvPr/>
          </p:nvSpPr>
          <p:spPr>
            <a:xfrm>
              <a:off x="-258422" y="4440821"/>
              <a:ext cx="221999" cy="33505"/>
            </a:xfrm>
            <a:custGeom>
              <a:avLst/>
              <a:gdLst/>
              <a:ahLst/>
              <a:cxnLst/>
              <a:rect l="l" t="t" r="r" b="b"/>
              <a:pathLst>
                <a:path w="4870" h="735" extrusionOk="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97;p26">
              <a:extLst>
                <a:ext uri="{FF2B5EF4-FFF2-40B4-BE49-F238E27FC236}">
                  <a16:creationId xmlns:a16="http://schemas.microsoft.com/office/drawing/2014/main" id="{F4FE8B71-4EEC-404B-A403-0A7E9C454145}"/>
                </a:ext>
              </a:extLst>
            </p:cNvPr>
            <p:cNvSpPr/>
            <p:nvPr/>
          </p:nvSpPr>
          <p:spPr>
            <a:xfrm>
              <a:off x="-245841" y="2706496"/>
              <a:ext cx="2462" cy="10348"/>
            </a:xfrm>
            <a:custGeom>
              <a:avLst/>
              <a:gdLst/>
              <a:ahLst/>
              <a:cxnLst/>
              <a:rect l="l" t="t" r="r" b="b"/>
              <a:pathLst>
                <a:path w="54" h="227" extrusionOk="0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98;p26">
              <a:extLst>
                <a:ext uri="{FF2B5EF4-FFF2-40B4-BE49-F238E27FC236}">
                  <a16:creationId xmlns:a16="http://schemas.microsoft.com/office/drawing/2014/main" id="{088EBB46-D139-44A9-BF96-44A24EE91591}"/>
                </a:ext>
              </a:extLst>
            </p:cNvPr>
            <p:cNvSpPr/>
            <p:nvPr/>
          </p:nvSpPr>
          <p:spPr>
            <a:xfrm>
              <a:off x="-245248" y="272700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99;p26">
              <a:extLst>
                <a:ext uri="{FF2B5EF4-FFF2-40B4-BE49-F238E27FC236}">
                  <a16:creationId xmlns:a16="http://schemas.microsoft.com/office/drawing/2014/main" id="{9989F657-F594-4625-9D48-444B983741A5}"/>
                </a:ext>
              </a:extLst>
            </p:cNvPr>
            <p:cNvSpPr/>
            <p:nvPr/>
          </p:nvSpPr>
          <p:spPr>
            <a:xfrm>
              <a:off x="-244655" y="274729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300;p26">
              <a:extLst>
                <a:ext uri="{FF2B5EF4-FFF2-40B4-BE49-F238E27FC236}">
                  <a16:creationId xmlns:a16="http://schemas.microsoft.com/office/drawing/2014/main" id="{D3263384-C493-4F92-9931-03E0A1399700}"/>
                </a:ext>
              </a:extLst>
            </p:cNvPr>
            <p:cNvSpPr/>
            <p:nvPr/>
          </p:nvSpPr>
          <p:spPr>
            <a:xfrm>
              <a:off x="-244063" y="2767808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301;p26">
              <a:extLst>
                <a:ext uri="{FF2B5EF4-FFF2-40B4-BE49-F238E27FC236}">
                  <a16:creationId xmlns:a16="http://schemas.microsoft.com/office/drawing/2014/main" id="{0260EFB5-82A0-45B1-B6DC-DCBE293B88D1}"/>
                </a:ext>
              </a:extLst>
            </p:cNvPr>
            <p:cNvSpPr/>
            <p:nvPr/>
          </p:nvSpPr>
          <p:spPr>
            <a:xfrm>
              <a:off x="-243425" y="2788321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302;p26">
              <a:extLst>
                <a:ext uri="{FF2B5EF4-FFF2-40B4-BE49-F238E27FC236}">
                  <a16:creationId xmlns:a16="http://schemas.microsoft.com/office/drawing/2014/main" id="{F6A97BAC-6A52-43D2-A93F-28F9291826A5}"/>
                </a:ext>
              </a:extLst>
            </p:cNvPr>
            <p:cNvSpPr/>
            <p:nvPr/>
          </p:nvSpPr>
          <p:spPr>
            <a:xfrm>
              <a:off x="-242878" y="2808652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303;p26">
              <a:extLst>
                <a:ext uri="{FF2B5EF4-FFF2-40B4-BE49-F238E27FC236}">
                  <a16:creationId xmlns:a16="http://schemas.microsoft.com/office/drawing/2014/main" id="{20A112CC-7780-40D8-96E1-EDB6D5E5CCC5}"/>
                </a:ext>
              </a:extLst>
            </p:cNvPr>
            <p:cNvSpPr/>
            <p:nvPr/>
          </p:nvSpPr>
          <p:spPr>
            <a:xfrm>
              <a:off x="-242239" y="2829165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304;p26">
              <a:extLst>
                <a:ext uri="{FF2B5EF4-FFF2-40B4-BE49-F238E27FC236}">
                  <a16:creationId xmlns:a16="http://schemas.microsoft.com/office/drawing/2014/main" id="{9EB96FDF-7E21-4458-8A49-DFE26BD595DF}"/>
                </a:ext>
              </a:extLst>
            </p:cNvPr>
            <p:cNvSpPr/>
            <p:nvPr/>
          </p:nvSpPr>
          <p:spPr>
            <a:xfrm>
              <a:off x="-241692" y="284949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305;p26">
              <a:extLst>
                <a:ext uri="{FF2B5EF4-FFF2-40B4-BE49-F238E27FC236}">
                  <a16:creationId xmlns:a16="http://schemas.microsoft.com/office/drawing/2014/main" id="{B251F22B-322D-4211-86FE-A4DE56B844AA}"/>
                </a:ext>
              </a:extLst>
            </p:cNvPr>
            <p:cNvSpPr/>
            <p:nvPr/>
          </p:nvSpPr>
          <p:spPr>
            <a:xfrm>
              <a:off x="-241054" y="287000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306;p26">
              <a:extLst>
                <a:ext uri="{FF2B5EF4-FFF2-40B4-BE49-F238E27FC236}">
                  <a16:creationId xmlns:a16="http://schemas.microsoft.com/office/drawing/2014/main" id="{7288444F-9849-4A7E-8AEE-82D5115F014D}"/>
                </a:ext>
              </a:extLst>
            </p:cNvPr>
            <p:cNvSpPr/>
            <p:nvPr/>
          </p:nvSpPr>
          <p:spPr>
            <a:xfrm>
              <a:off x="-240462" y="2890295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307;p26">
              <a:extLst>
                <a:ext uri="{FF2B5EF4-FFF2-40B4-BE49-F238E27FC236}">
                  <a16:creationId xmlns:a16="http://schemas.microsoft.com/office/drawing/2014/main" id="{9A500DE3-3F2A-4AD0-86A3-64E0B90BBC94}"/>
                </a:ext>
              </a:extLst>
            </p:cNvPr>
            <p:cNvSpPr/>
            <p:nvPr/>
          </p:nvSpPr>
          <p:spPr>
            <a:xfrm>
              <a:off x="-239869" y="291085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308;p26">
              <a:extLst>
                <a:ext uri="{FF2B5EF4-FFF2-40B4-BE49-F238E27FC236}">
                  <a16:creationId xmlns:a16="http://schemas.microsoft.com/office/drawing/2014/main" id="{90AC410A-745B-43A6-931C-50B52EA8A4A3}"/>
                </a:ext>
              </a:extLst>
            </p:cNvPr>
            <p:cNvSpPr/>
            <p:nvPr/>
          </p:nvSpPr>
          <p:spPr>
            <a:xfrm>
              <a:off x="-239459" y="2931367"/>
              <a:ext cx="2051" cy="10211"/>
            </a:xfrm>
            <a:custGeom>
              <a:avLst/>
              <a:gdLst/>
              <a:ahLst/>
              <a:cxnLst/>
              <a:rect l="l" t="t" r="r" b="b"/>
              <a:pathLst>
                <a:path w="45" h="224" extrusionOk="0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309;p26">
              <a:extLst>
                <a:ext uri="{FF2B5EF4-FFF2-40B4-BE49-F238E27FC236}">
                  <a16:creationId xmlns:a16="http://schemas.microsoft.com/office/drawing/2014/main" id="{9955B7E0-B1C9-40CA-B589-E9A1AC396571}"/>
                </a:ext>
              </a:extLst>
            </p:cNvPr>
            <p:cNvSpPr/>
            <p:nvPr/>
          </p:nvSpPr>
          <p:spPr>
            <a:xfrm>
              <a:off x="-239276" y="2951880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310;p26">
              <a:extLst>
                <a:ext uri="{FF2B5EF4-FFF2-40B4-BE49-F238E27FC236}">
                  <a16:creationId xmlns:a16="http://schemas.microsoft.com/office/drawing/2014/main" id="{75FCD76D-22F3-48F6-BB8D-CF1CFF07708A}"/>
                </a:ext>
              </a:extLst>
            </p:cNvPr>
            <p:cNvSpPr/>
            <p:nvPr/>
          </p:nvSpPr>
          <p:spPr>
            <a:xfrm>
              <a:off x="-239094" y="2972211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311;p26">
              <a:extLst>
                <a:ext uri="{FF2B5EF4-FFF2-40B4-BE49-F238E27FC236}">
                  <a16:creationId xmlns:a16="http://schemas.microsoft.com/office/drawing/2014/main" id="{E5A04F54-E727-459E-A669-D3844293B2E3}"/>
                </a:ext>
              </a:extLst>
            </p:cNvPr>
            <p:cNvSpPr/>
            <p:nvPr/>
          </p:nvSpPr>
          <p:spPr>
            <a:xfrm>
              <a:off x="-238456" y="2992724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312;p26">
              <a:extLst>
                <a:ext uri="{FF2B5EF4-FFF2-40B4-BE49-F238E27FC236}">
                  <a16:creationId xmlns:a16="http://schemas.microsoft.com/office/drawing/2014/main" id="{39DB8272-2493-4B9A-9C0B-BD4317515E2B}"/>
                </a:ext>
              </a:extLst>
            </p:cNvPr>
            <p:cNvSpPr/>
            <p:nvPr/>
          </p:nvSpPr>
          <p:spPr>
            <a:xfrm>
              <a:off x="-237635" y="301323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313;p26">
              <a:extLst>
                <a:ext uri="{FF2B5EF4-FFF2-40B4-BE49-F238E27FC236}">
                  <a16:creationId xmlns:a16="http://schemas.microsoft.com/office/drawing/2014/main" id="{10957E78-46F7-4777-871D-F66CF01CB6A1}"/>
                </a:ext>
              </a:extLst>
            </p:cNvPr>
            <p:cNvSpPr/>
            <p:nvPr/>
          </p:nvSpPr>
          <p:spPr>
            <a:xfrm>
              <a:off x="-236450" y="3033568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314;p26">
              <a:extLst>
                <a:ext uri="{FF2B5EF4-FFF2-40B4-BE49-F238E27FC236}">
                  <a16:creationId xmlns:a16="http://schemas.microsoft.com/office/drawing/2014/main" id="{66958B99-FDD0-4C23-912E-72CA2F7EA967}"/>
                </a:ext>
              </a:extLst>
            </p:cNvPr>
            <p:cNvSpPr/>
            <p:nvPr/>
          </p:nvSpPr>
          <p:spPr>
            <a:xfrm>
              <a:off x="-235265" y="305408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315;p26">
              <a:extLst>
                <a:ext uri="{FF2B5EF4-FFF2-40B4-BE49-F238E27FC236}">
                  <a16:creationId xmlns:a16="http://schemas.microsoft.com/office/drawing/2014/main" id="{E636F426-457F-4DE9-A83C-3AD198E1DF1B}"/>
                </a:ext>
              </a:extLst>
            </p:cNvPr>
            <p:cNvSpPr/>
            <p:nvPr/>
          </p:nvSpPr>
          <p:spPr>
            <a:xfrm>
              <a:off x="-233897" y="3074367"/>
              <a:ext cx="2644" cy="10439"/>
            </a:xfrm>
            <a:custGeom>
              <a:avLst/>
              <a:gdLst/>
              <a:ahLst/>
              <a:cxnLst/>
              <a:rect l="l" t="t" r="r" b="b"/>
              <a:pathLst>
                <a:path w="58" h="229" extrusionOk="0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316;p26">
              <a:extLst>
                <a:ext uri="{FF2B5EF4-FFF2-40B4-BE49-F238E27FC236}">
                  <a16:creationId xmlns:a16="http://schemas.microsoft.com/office/drawing/2014/main" id="{1B2C4116-E9AF-4DB7-837A-78D6E139682E}"/>
                </a:ext>
              </a:extLst>
            </p:cNvPr>
            <p:cNvSpPr/>
            <p:nvPr/>
          </p:nvSpPr>
          <p:spPr>
            <a:xfrm>
              <a:off x="-232302" y="3094925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317;p26">
              <a:extLst>
                <a:ext uri="{FF2B5EF4-FFF2-40B4-BE49-F238E27FC236}">
                  <a16:creationId xmlns:a16="http://schemas.microsoft.com/office/drawing/2014/main" id="{F4942931-10F5-4F2F-B064-578BFD3BC6F6}"/>
                </a:ext>
              </a:extLst>
            </p:cNvPr>
            <p:cNvSpPr/>
            <p:nvPr/>
          </p:nvSpPr>
          <p:spPr>
            <a:xfrm>
              <a:off x="-230296" y="311525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318;p26">
              <a:extLst>
                <a:ext uri="{FF2B5EF4-FFF2-40B4-BE49-F238E27FC236}">
                  <a16:creationId xmlns:a16="http://schemas.microsoft.com/office/drawing/2014/main" id="{5D4F5341-F7FA-4CBF-975A-F26D612FA0F2}"/>
                </a:ext>
              </a:extLst>
            </p:cNvPr>
            <p:cNvSpPr/>
            <p:nvPr/>
          </p:nvSpPr>
          <p:spPr>
            <a:xfrm>
              <a:off x="-228108" y="3135587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319;p26">
              <a:extLst>
                <a:ext uri="{FF2B5EF4-FFF2-40B4-BE49-F238E27FC236}">
                  <a16:creationId xmlns:a16="http://schemas.microsoft.com/office/drawing/2014/main" id="{116DEFAC-8B42-4097-ACC5-6AF22491BCFD}"/>
                </a:ext>
              </a:extLst>
            </p:cNvPr>
            <p:cNvSpPr/>
            <p:nvPr/>
          </p:nvSpPr>
          <p:spPr>
            <a:xfrm>
              <a:off x="-225692" y="3155918"/>
              <a:ext cx="2826" cy="10165"/>
            </a:xfrm>
            <a:custGeom>
              <a:avLst/>
              <a:gdLst/>
              <a:ahLst/>
              <a:cxnLst/>
              <a:rect l="l" t="t" r="r" b="b"/>
              <a:pathLst>
                <a:path w="62" h="223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320;p26">
              <a:extLst>
                <a:ext uri="{FF2B5EF4-FFF2-40B4-BE49-F238E27FC236}">
                  <a16:creationId xmlns:a16="http://schemas.microsoft.com/office/drawing/2014/main" id="{44A1D38B-237C-4908-8C56-F6CDDE60B12A}"/>
                </a:ext>
              </a:extLst>
            </p:cNvPr>
            <p:cNvSpPr/>
            <p:nvPr/>
          </p:nvSpPr>
          <p:spPr>
            <a:xfrm>
              <a:off x="-223139" y="3176203"/>
              <a:ext cx="2826" cy="10029"/>
            </a:xfrm>
            <a:custGeom>
              <a:avLst/>
              <a:gdLst/>
              <a:ahLst/>
              <a:cxnLst/>
              <a:rect l="l" t="t" r="r" b="b"/>
              <a:pathLst>
                <a:path w="62" h="220" extrusionOk="0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321;p26">
              <a:extLst>
                <a:ext uri="{FF2B5EF4-FFF2-40B4-BE49-F238E27FC236}">
                  <a16:creationId xmlns:a16="http://schemas.microsoft.com/office/drawing/2014/main" id="{A0A513F5-5F54-41A3-ADE7-B77401100792}"/>
                </a:ext>
              </a:extLst>
            </p:cNvPr>
            <p:cNvSpPr/>
            <p:nvPr/>
          </p:nvSpPr>
          <p:spPr>
            <a:xfrm>
              <a:off x="-220359" y="3196306"/>
              <a:ext cx="2826" cy="10211"/>
            </a:xfrm>
            <a:custGeom>
              <a:avLst/>
              <a:gdLst/>
              <a:ahLst/>
              <a:cxnLst/>
              <a:rect l="l" t="t" r="r" b="b"/>
              <a:pathLst>
                <a:path w="62" h="224" extrusionOk="0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322;p26">
              <a:extLst>
                <a:ext uri="{FF2B5EF4-FFF2-40B4-BE49-F238E27FC236}">
                  <a16:creationId xmlns:a16="http://schemas.microsoft.com/office/drawing/2014/main" id="{5097E536-75A7-4F23-BDDA-DD51D9C63044}"/>
                </a:ext>
              </a:extLst>
            </p:cNvPr>
            <p:cNvSpPr/>
            <p:nvPr/>
          </p:nvSpPr>
          <p:spPr>
            <a:xfrm>
              <a:off x="-217578" y="3216455"/>
              <a:ext cx="3054" cy="10211"/>
            </a:xfrm>
            <a:custGeom>
              <a:avLst/>
              <a:gdLst/>
              <a:ahLst/>
              <a:cxnLst/>
              <a:rect l="l" t="t" r="r" b="b"/>
              <a:pathLst>
                <a:path w="67" h="224" extrusionOk="0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323;p26">
              <a:extLst>
                <a:ext uri="{FF2B5EF4-FFF2-40B4-BE49-F238E27FC236}">
                  <a16:creationId xmlns:a16="http://schemas.microsoft.com/office/drawing/2014/main" id="{3CE4DA6F-046D-469E-9C41-E5409704ACD5}"/>
                </a:ext>
              </a:extLst>
            </p:cNvPr>
            <p:cNvSpPr/>
            <p:nvPr/>
          </p:nvSpPr>
          <p:spPr>
            <a:xfrm>
              <a:off x="-214387" y="3236740"/>
              <a:ext cx="3054" cy="10074"/>
            </a:xfrm>
            <a:custGeom>
              <a:avLst/>
              <a:gdLst/>
              <a:ahLst/>
              <a:cxnLst/>
              <a:rect l="l" t="t" r="r" b="b"/>
              <a:pathLst>
                <a:path w="67" h="221" extrusionOk="0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324;p26">
              <a:extLst>
                <a:ext uri="{FF2B5EF4-FFF2-40B4-BE49-F238E27FC236}">
                  <a16:creationId xmlns:a16="http://schemas.microsoft.com/office/drawing/2014/main" id="{D8CB4C1A-D165-4814-A075-A66ED1928D44}"/>
                </a:ext>
              </a:extLst>
            </p:cNvPr>
            <p:cNvSpPr/>
            <p:nvPr/>
          </p:nvSpPr>
          <p:spPr>
            <a:xfrm>
              <a:off x="-211151" y="3256889"/>
              <a:ext cx="3009" cy="9983"/>
            </a:xfrm>
            <a:custGeom>
              <a:avLst/>
              <a:gdLst/>
              <a:ahLst/>
              <a:cxnLst/>
              <a:rect l="l" t="t" r="r" b="b"/>
              <a:pathLst>
                <a:path w="66" h="219" extrusionOk="0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325;p26">
              <a:extLst>
                <a:ext uri="{FF2B5EF4-FFF2-40B4-BE49-F238E27FC236}">
                  <a16:creationId xmlns:a16="http://schemas.microsoft.com/office/drawing/2014/main" id="{6E40B1D4-4597-4149-BE7F-F933E6E84FF6}"/>
                </a:ext>
              </a:extLst>
            </p:cNvPr>
            <p:cNvSpPr/>
            <p:nvPr/>
          </p:nvSpPr>
          <p:spPr>
            <a:xfrm>
              <a:off x="-207777" y="3276992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326;p26">
              <a:extLst>
                <a:ext uri="{FF2B5EF4-FFF2-40B4-BE49-F238E27FC236}">
                  <a16:creationId xmlns:a16="http://schemas.microsoft.com/office/drawing/2014/main" id="{8BF49B51-9899-4A91-B878-F91EF3E614AC}"/>
                </a:ext>
              </a:extLst>
            </p:cNvPr>
            <p:cNvSpPr/>
            <p:nvPr/>
          </p:nvSpPr>
          <p:spPr>
            <a:xfrm>
              <a:off x="-204450" y="3297140"/>
              <a:ext cx="3100" cy="9983"/>
            </a:xfrm>
            <a:custGeom>
              <a:avLst/>
              <a:gdLst/>
              <a:ahLst/>
              <a:cxnLst/>
              <a:rect l="l" t="t" r="r" b="b"/>
              <a:pathLst>
                <a:path w="68" h="219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327;p26">
              <a:extLst>
                <a:ext uri="{FF2B5EF4-FFF2-40B4-BE49-F238E27FC236}">
                  <a16:creationId xmlns:a16="http://schemas.microsoft.com/office/drawing/2014/main" id="{910598CD-BD33-4093-B7EB-3763D33D2C3C}"/>
                </a:ext>
              </a:extLst>
            </p:cNvPr>
            <p:cNvSpPr/>
            <p:nvPr/>
          </p:nvSpPr>
          <p:spPr>
            <a:xfrm>
              <a:off x="-201031" y="3317243"/>
              <a:ext cx="3237" cy="10029"/>
            </a:xfrm>
            <a:custGeom>
              <a:avLst/>
              <a:gdLst/>
              <a:ahLst/>
              <a:cxnLst/>
              <a:rect l="l" t="t" r="r" b="b"/>
              <a:pathLst>
                <a:path w="71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328;p26">
              <a:extLst>
                <a:ext uri="{FF2B5EF4-FFF2-40B4-BE49-F238E27FC236}">
                  <a16:creationId xmlns:a16="http://schemas.microsoft.com/office/drawing/2014/main" id="{CBA1DBE6-AA87-4C25-969E-6B11C852ABF6}"/>
                </a:ext>
              </a:extLst>
            </p:cNvPr>
            <p:cNvSpPr/>
            <p:nvPr/>
          </p:nvSpPr>
          <p:spPr>
            <a:xfrm>
              <a:off x="-197657" y="3337346"/>
              <a:ext cx="3282" cy="10074"/>
            </a:xfrm>
            <a:custGeom>
              <a:avLst/>
              <a:gdLst/>
              <a:ahLst/>
              <a:cxnLst/>
              <a:rect l="l" t="t" r="r" b="b"/>
              <a:pathLst>
                <a:path w="72" h="221" extrusionOk="0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329;p26">
              <a:extLst>
                <a:ext uri="{FF2B5EF4-FFF2-40B4-BE49-F238E27FC236}">
                  <a16:creationId xmlns:a16="http://schemas.microsoft.com/office/drawing/2014/main" id="{7921AD03-128C-42F0-B15F-324D6641A0A3}"/>
                </a:ext>
              </a:extLst>
            </p:cNvPr>
            <p:cNvSpPr/>
            <p:nvPr/>
          </p:nvSpPr>
          <p:spPr>
            <a:xfrm>
              <a:off x="-194239" y="3357449"/>
              <a:ext cx="3009" cy="10074"/>
            </a:xfrm>
            <a:custGeom>
              <a:avLst/>
              <a:gdLst/>
              <a:ahLst/>
              <a:cxnLst/>
              <a:rect l="l" t="t" r="r" b="b"/>
              <a:pathLst>
                <a:path w="66" h="221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330;p26">
              <a:extLst>
                <a:ext uri="{FF2B5EF4-FFF2-40B4-BE49-F238E27FC236}">
                  <a16:creationId xmlns:a16="http://schemas.microsoft.com/office/drawing/2014/main" id="{53AA70B0-CC12-4F6E-8B81-6127000F44CC}"/>
                </a:ext>
              </a:extLst>
            </p:cNvPr>
            <p:cNvSpPr/>
            <p:nvPr/>
          </p:nvSpPr>
          <p:spPr>
            <a:xfrm>
              <a:off x="-190865" y="3377598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331;p26">
              <a:extLst>
                <a:ext uri="{FF2B5EF4-FFF2-40B4-BE49-F238E27FC236}">
                  <a16:creationId xmlns:a16="http://schemas.microsoft.com/office/drawing/2014/main" id="{DDAE0163-2BD4-4C37-B44E-6129A15C9E16}"/>
                </a:ext>
              </a:extLst>
            </p:cNvPr>
            <p:cNvSpPr/>
            <p:nvPr/>
          </p:nvSpPr>
          <p:spPr>
            <a:xfrm>
              <a:off x="-187902" y="3397746"/>
              <a:ext cx="3054" cy="9983"/>
            </a:xfrm>
            <a:custGeom>
              <a:avLst/>
              <a:gdLst/>
              <a:ahLst/>
              <a:cxnLst/>
              <a:rect l="l" t="t" r="r" b="b"/>
              <a:pathLst>
                <a:path w="67" h="219" extrusionOk="0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332;p26">
              <a:extLst>
                <a:ext uri="{FF2B5EF4-FFF2-40B4-BE49-F238E27FC236}">
                  <a16:creationId xmlns:a16="http://schemas.microsoft.com/office/drawing/2014/main" id="{17438FF3-5BD7-439B-86A4-C25D16BA2908}"/>
                </a:ext>
              </a:extLst>
            </p:cNvPr>
            <p:cNvSpPr/>
            <p:nvPr/>
          </p:nvSpPr>
          <p:spPr>
            <a:xfrm>
              <a:off x="-184894" y="3417849"/>
              <a:ext cx="3009" cy="10029"/>
            </a:xfrm>
            <a:custGeom>
              <a:avLst/>
              <a:gdLst/>
              <a:ahLst/>
              <a:cxnLst/>
              <a:rect l="l" t="t" r="r" b="b"/>
              <a:pathLst>
                <a:path w="66" h="220" extrusionOk="0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333;p26">
              <a:extLst>
                <a:ext uri="{FF2B5EF4-FFF2-40B4-BE49-F238E27FC236}">
                  <a16:creationId xmlns:a16="http://schemas.microsoft.com/office/drawing/2014/main" id="{2F076788-9552-4FC3-A06A-99D25A40B7CE}"/>
                </a:ext>
              </a:extLst>
            </p:cNvPr>
            <p:cNvSpPr/>
            <p:nvPr/>
          </p:nvSpPr>
          <p:spPr>
            <a:xfrm>
              <a:off x="-182113" y="3437998"/>
              <a:ext cx="3054" cy="10165"/>
            </a:xfrm>
            <a:custGeom>
              <a:avLst/>
              <a:gdLst/>
              <a:ahLst/>
              <a:cxnLst/>
              <a:rect l="l" t="t" r="r" b="b"/>
              <a:pathLst>
                <a:path w="67" h="223" extrusionOk="0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334;p26">
              <a:extLst>
                <a:ext uri="{FF2B5EF4-FFF2-40B4-BE49-F238E27FC236}">
                  <a16:creationId xmlns:a16="http://schemas.microsoft.com/office/drawing/2014/main" id="{D0052C2B-7D86-42A8-BA93-D9CF46449EE3}"/>
                </a:ext>
              </a:extLst>
            </p:cNvPr>
            <p:cNvSpPr/>
            <p:nvPr/>
          </p:nvSpPr>
          <p:spPr>
            <a:xfrm>
              <a:off x="-179515" y="3458283"/>
              <a:ext cx="2872" cy="10029"/>
            </a:xfrm>
            <a:custGeom>
              <a:avLst/>
              <a:gdLst/>
              <a:ahLst/>
              <a:cxnLst/>
              <a:rect l="l" t="t" r="r" b="b"/>
              <a:pathLst>
                <a:path w="63" h="220" extrusionOk="0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335;p26">
              <a:extLst>
                <a:ext uri="{FF2B5EF4-FFF2-40B4-BE49-F238E27FC236}">
                  <a16:creationId xmlns:a16="http://schemas.microsoft.com/office/drawing/2014/main" id="{C9A37AA4-83BF-41FB-B011-70DF6AF92142}"/>
                </a:ext>
              </a:extLst>
            </p:cNvPr>
            <p:cNvSpPr/>
            <p:nvPr/>
          </p:nvSpPr>
          <p:spPr>
            <a:xfrm>
              <a:off x="-177144" y="3478386"/>
              <a:ext cx="2872" cy="10257"/>
            </a:xfrm>
            <a:custGeom>
              <a:avLst/>
              <a:gdLst/>
              <a:ahLst/>
              <a:cxnLst/>
              <a:rect l="l" t="t" r="r" b="b"/>
              <a:pathLst>
                <a:path w="63" h="225" extrusionOk="0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336;p26">
              <a:extLst>
                <a:ext uri="{FF2B5EF4-FFF2-40B4-BE49-F238E27FC236}">
                  <a16:creationId xmlns:a16="http://schemas.microsoft.com/office/drawing/2014/main" id="{DF94C88C-619E-4A23-B7CE-827DBDA3B50F}"/>
                </a:ext>
              </a:extLst>
            </p:cNvPr>
            <p:cNvSpPr/>
            <p:nvPr/>
          </p:nvSpPr>
          <p:spPr>
            <a:xfrm>
              <a:off x="-174910" y="3498717"/>
              <a:ext cx="2781" cy="10211"/>
            </a:xfrm>
            <a:custGeom>
              <a:avLst/>
              <a:gdLst/>
              <a:ahLst/>
              <a:cxnLst/>
              <a:rect l="l" t="t" r="r" b="b"/>
              <a:pathLst>
                <a:path w="61" h="224" extrusionOk="0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337;p26">
              <a:extLst>
                <a:ext uri="{FF2B5EF4-FFF2-40B4-BE49-F238E27FC236}">
                  <a16:creationId xmlns:a16="http://schemas.microsoft.com/office/drawing/2014/main" id="{FC1B857E-2627-4AF6-9C4D-6FB7DA5D64D1}"/>
                </a:ext>
              </a:extLst>
            </p:cNvPr>
            <p:cNvSpPr/>
            <p:nvPr/>
          </p:nvSpPr>
          <p:spPr>
            <a:xfrm>
              <a:off x="-172905" y="3519048"/>
              <a:ext cx="2598" cy="10211"/>
            </a:xfrm>
            <a:custGeom>
              <a:avLst/>
              <a:gdLst/>
              <a:ahLst/>
              <a:cxnLst/>
              <a:rect l="l" t="t" r="r" b="b"/>
              <a:pathLst>
                <a:path w="57" h="224" extrusionOk="0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338;p26">
              <a:extLst>
                <a:ext uri="{FF2B5EF4-FFF2-40B4-BE49-F238E27FC236}">
                  <a16:creationId xmlns:a16="http://schemas.microsoft.com/office/drawing/2014/main" id="{FDBEEA77-D0AF-4B6F-8B3B-5C15BC1BE3CE}"/>
                </a:ext>
              </a:extLst>
            </p:cNvPr>
            <p:cNvSpPr/>
            <p:nvPr/>
          </p:nvSpPr>
          <p:spPr>
            <a:xfrm>
              <a:off x="-171355" y="3539333"/>
              <a:ext cx="2644" cy="10257"/>
            </a:xfrm>
            <a:custGeom>
              <a:avLst/>
              <a:gdLst/>
              <a:ahLst/>
              <a:cxnLst/>
              <a:rect l="l" t="t" r="r" b="b"/>
              <a:pathLst>
                <a:path w="58" h="225" extrusionOk="0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339;p26">
              <a:extLst>
                <a:ext uri="{FF2B5EF4-FFF2-40B4-BE49-F238E27FC236}">
                  <a16:creationId xmlns:a16="http://schemas.microsoft.com/office/drawing/2014/main" id="{4F314365-13A5-4788-846C-97F2836551C8}"/>
                </a:ext>
              </a:extLst>
            </p:cNvPr>
            <p:cNvSpPr/>
            <p:nvPr/>
          </p:nvSpPr>
          <p:spPr>
            <a:xfrm>
              <a:off x="-169759" y="3559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340;p26">
              <a:extLst>
                <a:ext uri="{FF2B5EF4-FFF2-40B4-BE49-F238E27FC236}">
                  <a16:creationId xmlns:a16="http://schemas.microsoft.com/office/drawing/2014/main" id="{5A2FE097-F5E3-4658-B727-1C77638E8946}"/>
                </a:ext>
              </a:extLst>
            </p:cNvPr>
            <p:cNvSpPr/>
            <p:nvPr/>
          </p:nvSpPr>
          <p:spPr>
            <a:xfrm>
              <a:off x="-168574" y="3580223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341;p26">
              <a:extLst>
                <a:ext uri="{FF2B5EF4-FFF2-40B4-BE49-F238E27FC236}">
                  <a16:creationId xmlns:a16="http://schemas.microsoft.com/office/drawing/2014/main" id="{F48DEC71-1F68-49BA-9DBB-4968BE6F3C3F}"/>
                </a:ext>
              </a:extLst>
            </p:cNvPr>
            <p:cNvSpPr/>
            <p:nvPr/>
          </p:nvSpPr>
          <p:spPr>
            <a:xfrm>
              <a:off x="-167571" y="3600554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342;p26">
              <a:extLst>
                <a:ext uri="{FF2B5EF4-FFF2-40B4-BE49-F238E27FC236}">
                  <a16:creationId xmlns:a16="http://schemas.microsoft.com/office/drawing/2014/main" id="{2B8EB9B0-9DD6-471D-A403-6DB8B8988B49}"/>
                </a:ext>
              </a:extLst>
            </p:cNvPr>
            <p:cNvSpPr/>
            <p:nvPr/>
          </p:nvSpPr>
          <p:spPr>
            <a:xfrm>
              <a:off x="-166751" y="3620885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343;p26">
              <a:extLst>
                <a:ext uri="{FF2B5EF4-FFF2-40B4-BE49-F238E27FC236}">
                  <a16:creationId xmlns:a16="http://schemas.microsoft.com/office/drawing/2014/main" id="{91C3E33E-C500-47BA-AA06-9E452236ADD7}"/>
                </a:ext>
              </a:extLst>
            </p:cNvPr>
            <p:cNvSpPr/>
            <p:nvPr/>
          </p:nvSpPr>
          <p:spPr>
            <a:xfrm>
              <a:off x="-166158" y="3641398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344;p26">
              <a:extLst>
                <a:ext uri="{FF2B5EF4-FFF2-40B4-BE49-F238E27FC236}">
                  <a16:creationId xmlns:a16="http://schemas.microsoft.com/office/drawing/2014/main" id="{8056C2A3-B7FE-47FA-BD7D-C28FA145CBFD}"/>
                </a:ext>
              </a:extLst>
            </p:cNvPr>
            <p:cNvSpPr/>
            <p:nvPr/>
          </p:nvSpPr>
          <p:spPr>
            <a:xfrm>
              <a:off x="-165748" y="3661683"/>
              <a:ext cx="2234" cy="10393"/>
            </a:xfrm>
            <a:custGeom>
              <a:avLst/>
              <a:gdLst/>
              <a:ahLst/>
              <a:cxnLst/>
              <a:rect l="l" t="t" r="r" b="b"/>
              <a:pathLst>
                <a:path w="49" h="228" extrusionOk="0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345;p26">
              <a:extLst>
                <a:ext uri="{FF2B5EF4-FFF2-40B4-BE49-F238E27FC236}">
                  <a16:creationId xmlns:a16="http://schemas.microsoft.com/office/drawing/2014/main" id="{D58E6A2A-ACDE-4AB1-9EE0-1E1BFFB70E80}"/>
                </a:ext>
              </a:extLst>
            </p:cNvPr>
            <p:cNvSpPr/>
            <p:nvPr/>
          </p:nvSpPr>
          <p:spPr>
            <a:xfrm>
              <a:off x="-165566" y="368219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346;p26">
              <a:extLst>
                <a:ext uri="{FF2B5EF4-FFF2-40B4-BE49-F238E27FC236}">
                  <a16:creationId xmlns:a16="http://schemas.microsoft.com/office/drawing/2014/main" id="{392EB19D-372E-4262-9E6B-444D65FC0668}"/>
                </a:ext>
              </a:extLst>
            </p:cNvPr>
            <p:cNvSpPr/>
            <p:nvPr/>
          </p:nvSpPr>
          <p:spPr>
            <a:xfrm>
              <a:off x="-165383" y="3702709"/>
              <a:ext cx="2279" cy="10257"/>
            </a:xfrm>
            <a:custGeom>
              <a:avLst/>
              <a:gdLst/>
              <a:ahLst/>
              <a:cxnLst/>
              <a:rect l="l" t="t" r="r" b="b"/>
              <a:pathLst>
                <a:path w="50" h="225" extrusionOk="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347;p26">
              <a:extLst>
                <a:ext uri="{FF2B5EF4-FFF2-40B4-BE49-F238E27FC236}">
                  <a16:creationId xmlns:a16="http://schemas.microsoft.com/office/drawing/2014/main" id="{309A441A-9130-410E-B9CD-5E063AE9550C}"/>
                </a:ext>
              </a:extLst>
            </p:cNvPr>
            <p:cNvSpPr/>
            <p:nvPr/>
          </p:nvSpPr>
          <p:spPr>
            <a:xfrm>
              <a:off x="-165155" y="3723040"/>
              <a:ext cx="2234" cy="10439"/>
            </a:xfrm>
            <a:custGeom>
              <a:avLst/>
              <a:gdLst/>
              <a:ahLst/>
              <a:cxnLst/>
              <a:rect l="l" t="t" r="r" b="b"/>
              <a:pathLst>
                <a:path w="49" h="229" extrusionOk="0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348;p26">
              <a:extLst>
                <a:ext uri="{FF2B5EF4-FFF2-40B4-BE49-F238E27FC236}">
                  <a16:creationId xmlns:a16="http://schemas.microsoft.com/office/drawing/2014/main" id="{32FDE8C0-6FBC-4B3E-8A1C-397364674187}"/>
                </a:ext>
              </a:extLst>
            </p:cNvPr>
            <p:cNvSpPr/>
            <p:nvPr/>
          </p:nvSpPr>
          <p:spPr>
            <a:xfrm>
              <a:off x="-164973" y="3743554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349;p26">
              <a:extLst>
                <a:ext uri="{FF2B5EF4-FFF2-40B4-BE49-F238E27FC236}">
                  <a16:creationId xmlns:a16="http://schemas.microsoft.com/office/drawing/2014/main" id="{A64FB5A0-513D-40D0-A035-950CD3D81CB9}"/>
                </a:ext>
              </a:extLst>
            </p:cNvPr>
            <p:cNvSpPr/>
            <p:nvPr/>
          </p:nvSpPr>
          <p:spPr>
            <a:xfrm>
              <a:off x="-164745" y="3763884"/>
              <a:ext cx="2416" cy="10393"/>
            </a:xfrm>
            <a:custGeom>
              <a:avLst/>
              <a:gdLst/>
              <a:ahLst/>
              <a:cxnLst/>
              <a:rect l="l" t="t" r="r" b="b"/>
              <a:pathLst>
                <a:path w="53" h="228" extrusionOk="0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350;p26">
              <a:extLst>
                <a:ext uri="{FF2B5EF4-FFF2-40B4-BE49-F238E27FC236}">
                  <a16:creationId xmlns:a16="http://schemas.microsoft.com/office/drawing/2014/main" id="{02F7B350-D3D4-4B22-8DC0-466285AC9BEF}"/>
                </a:ext>
              </a:extLst>
            </p:cNvPr>
            <p:cNvSpPr/>
            <p:nvPr/>
          </p:nvSpPr>
          <p:spPr>
            <a:xfrm>
              <a:off x="-164380" y="3784398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351;p26">
              <a:extLst>
                <a:ext uri="{FF2B5EF4-FFF2-40B4-BE49-F238E27FC236}">
                  <a16:creationId xmlns:a16="http://schemas.microsoft.com/office/drawing/2014/main" id="{A32AA987-50C1-4986-9EC1-90156C02CA64}"/>
                </a:ext>
              </a:extLst>
            </p:cNvPr>
            <p:cNvSpPr/>
            <p:nvPr/>
          </p:nvSpPr>
          <p:spPr>
            <a:xfrm>
              <a:off x="-163970" y="3804956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352;p26">
              <a:extLst>
                <a:ext uri="{FF2B5EF4-FFF2-40B4-BE49-F238E27FC236}">
                  <a16:creationId xmlns:a16="http://schemas.microsoft.com/office/drawing/2014/main" id="{7D67864F-5BCB-4123-B9C2-5C4ADA1379CD}"/>
                </a:ext>
              </a:extLst>
            </p:cNvPr>
            <p:cNvSpPr/>
            <p:nvPr/>
          </p:nvSpPr>
          <p:spPr>
            <a:xfrm>
              <a:off x="-163560" y="3825242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353;p26">
              <a:extLst>
                <a:ext uri="{FF2B5EF4-FFF2-40B4-BE49-F238E27FC236}">
                  <a16:creationId xmlns:a16="http://schemas.microsoft.com/office/drawing/2014/main" id="{DF7D5A3A-E82A-45CF-88AC-B434E3FF9E49}"/>
                </a:ext>
              </a:extLst>
            </p:cNvPr>
            <p:cNvSpPr/>
            <p:nvPr/>
          </p:nvSpPr>
          <p:spPr>
            <a:xfrm>
              <a:off x="-162967" y="384575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354;p26">
              <a:extLst>
                <a:ext uri="{FF2B5EF4-FFF2-40B4-BE49-F238E27FC236}">
                  <a16:creationId xmlns:a16="http://schemas.microsoft.com/office/drawing/2014/main" id="{89D6DC1B-EBFF-4701-B34D-5F28322981AC}"/>
                </a:ext>
              </a:extLst>
            </p:cNvPr>
            <p:cNvSpPr/>
            <p:nvPr/>
          </p:nvSpPr>
          <p:spPr>
            <a:xfrm>
              <a:off x="-162603" y="3866086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355;p26">
              <a:extLst>
                <a:ext uri="{FF2B5EF4-FFF2-40B4-BE49-F238E27FC236}">
                  <a16:creationId xmlns:a16="http://schemas.microsoft.com/office/drawing/2014/main" id="{B3FE5F15-C5E8-4ACF-9851-BB02F57843DB}"/>
                </a:ext>
              </a:extLst>
            </p:cNvPr>
            <p:cNvSpPr/>
            <p:nvPr/>
          </p:nvSpPr>
          <p:spPr>
            <a:xfrm>
              <a:off x="-161964" y="3886599"/>
              <a:ext cx="2234" cy="10165"/>
            </a:xfrm>
            <a:custGeom>
              <a:avLst/>
              <a:gdLst/>
              <a:ahLst/>
              <a:cxnLst/>
              <a:rect l="l" t="t" r="r" b="b"/>
              <a:pathLst>
                <a:path w="49" h="223" extrusionOk="0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356;p26">
              <a:extLst>
                <a:ext uri="{FF2B5EF4-FFF2-40B4-BE49-F238E27FC236}">
                  <a16:creationId xmlns:a16="http://schemas.microsoft.com/office/drawing/2014/main" id="{5F79D244-FC94-4690-AF4F-FA7B84266F7C}"/>
                </a:ext>
              </a:extLst>
            </p:cNvPr>
            <p:cNvSpPr/>
            <p:nvPr/>
          </p:nvSpPr>
          <p:spPr>
            <a:xfrm>
              <a:off x="-161417" y="3907112"/>
              <a:ext cx="2279" cy="10211"/>
            </a:xfrm>
            <a:custGeom>
              <a:avLst/>
              <a:gdLst/>
              <a:ahLst/>
              <a:cxnLst/>
              <a:rect l="l" t="t" r="r" b="b"/>
              <a:pathLst>
                <a:path w="50" h="224" extrusionOk="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357;p26">
              <a:extLst>
                <a:ext uri="{FF2B5EF4-FFF2-40B4-BE49-F238E27FC236}">
                  <a16:creationId xmlns:a16="http://schemas.microsoft.com/office/drawing/2014/main" id="{D7C2EB1C-2A68-4CC0-BBED-E55CA68F5F68}"/>
                </a:ext>
              </a:extLst>
            </p:cNvPr>
            <p:cNvSpPr/>
            <p:nvPr/>
          </p:nvSpPr>
          <p:spPr>
            <a:xfrm>
              <a:off x="-160779" y="3927443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358;p26">
              <a:extLst>
                <a:ext uri="{FF2B5EF4-FFF2-40B4-BE49-F238E27FC236}">
                  <a16:creationId xmlns:a16="http://schemas.microsoft.com/office/drawing/2014/main" id="{A480275A-2332-42BE-A400-48F565E7952F}"/>
                </a:ext>
              </a:extLst>
            </p:cNvPr>
            <p:cNvSpPr/>
            <p:nvPr/>
          </p:nvSpPr>
          <p:spPr>
            <a:xfrm>
              <a:off x="-160187" y="3947956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359;p26">
              <a:extLst>
                <a:ext uri="{FF2B5EF4-FFF2-40B4-BE49-F238E27FC236}">
                  <a16:creationId xmlns:a16="http://schemas.microsoft.com/office/drawing/2014/main" id="{D47FD588-F343-474E-8AFA-C7FB934A84C0}"/>
                </a:ext>
              </a:extLst>
            </p:cNvPr>
            <p:cNvSpPr/>
            <p:nvPr/>
          </p:nvSpPr>
          <p:spPr>
            <a:xfrm>
              <a:off x="-159594" y="3968287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360;p26">
              <a:extLst>
                <a:ext uri="{FF2B5EF4-FFF2-40B4-BE49-F238E27FC236}">
                  <a16:creationId xmlns:a16="http://schemas.microsoft.com/office/drawing/2014/main" id="{0C26EBDD-07E8-4509-9ADB-F32FB9D0CC05}"/>
                </a:ext>
              </a:extLst>
            </p:cNvPr>
            <p:cNvSpPr/>
            <p:nvPr/>
          </p:nvSpPr>
          <p:spPr>
            <a:xfrm>
              <a:off x="-158773" y="3988755"/>
              <a:ext cx="2188" cy="10257"/>
            </a:xfrm>
            <a:custGeom>
              <a:avLst/>
              <a:gdLst/>
              <a:ahLst/>
              <a:cxnLst/>
              <a:rect l="l" t="t" r="r" b="b"/>
              <a:pathLst>
                <a:path w="48" h="225" extrusionOk="0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361;p26">
              <a:extLst>
                <a:ext uri="{FF2B5EF4-FFF2-40B4-BE49-F238E27FC236}">
                  <a16:creationId xmlns:a16="http://schemas.microsoft.com/office/drawing/2014/main" id="{95A72883-7C7A-4364-A336-CC8223F6429C}"/>
                </a:ext>
              </a:extLst>
            </p:cNvPr>
            <p:cNvSpPr/>
            <p:nvPr/>
          </p:nvSpPr>
          <p:spPr>
            <a:xfrm>
              <a:off x="-158181" y="400908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362;p26">
              <a:extLst>
                <a:ext uri="{FF2B5EF4-FFF2-40B4-BE49-F238E27FC236}">
                  <a16:creationId xmlns:a16="http://schemas.microsoft.com/office/drawing/2014/main" id="{11B30D71-FF08-4E7B-A38B-C26D0A676E48}"/>
                </a:ext>
              </a:extLst>
            </p:cNvPr>
            <p:cNvSpPr/>
            <p:nvPr/>
          </p:nvSpPr>
          <p:spPr>
            <a:xfrm>
              <a:off x="-157360" y="4029645"/>
              <a:ext cx="2234" cy="10211"/>
            </a:xfrm>
            <a:custGeom>
              <a:avLst/>
              <a:gdLst/>
              <a:ahLst/>
              <a:cxnLst/>
              <a:rect l="l" t="t" r="r" b="b"/>
              <a:pathLst>
                <a:path w="49" h="224" extrusionOk="0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363;p26">
              <a:extLst>
                <a:ext uri="{FF2B5EF4-FFF2-40B4-BE49-F238E27FC236}">
                  <a16:creationId xmlns:a16="http://schemas.microsoft.com/office/drawing/2014/main" id="{43E2B6AC-A7C3-4A09-B0E2-72871716961D}"/>
                </a:ext>
              </a:extLst>
            </p:cNvPr>
            <p:cNvSpPr/>
            <p:nvPr/>
          </p:nvSpPr>
          <p:spPr>
            <a:xfrm>
              <a:off x="-156813" y="4050158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364;p26">
              <a:extLst>
                <a:ext uri="{FF2B5EF4-FFF2-40B4-BE49-F238E27FC236}">
                  <a16:creationId xmlns:a16="http://schemas.microsoft.com/office/drawing/2014/main" id="{FF605859-009A-40A3-9FA7-C31F46BDF200}"/>
                </a:ext>
              </a:extLst>
            </p:cNvPr>
            <p:cNvSpPr/>
            <p:nvPr/>
          </p:nvSpPr>
          <p:spPr>
            <a:xfrm>
              <a:off x="-155993" y="4070489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365;p26">
              <a:extLst>
                <a:ext uri="{FF2B5EF4-FFF2-40B4-BE49-F238E27FC236}">
                  <a16:creationId xmlns:a16="http://schemas.microsoft.com/office/drawing/2014/main" id="{B49AB456-893B-4A7E-9211-934B9C0ED6D1}"/>
                </a:ext>
              </a:extLst>
            </p:cNvPr>
            <p:cNvSpPr/>
            <p:nvPr/>
          </p:nvSpPr>
          <p:spPr>
            <a:xfrm>
              <a:off x="-155172" y="4091002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366;p26">
              <a:extLst>
                <a:ext uri="{FF2B5EF4-FFF2-40B4-BE49-F238E27FC236}">
                  <a16:creationId xmlns:a16="http://schemas.microsoft.com/office/drawing/2014/main" id="{2B6A4583-299F-4D1F-90FB-29690A71D124}"/>
                </a:ext>
              </a:extLst>
            </p:cNvPr>
            <p:cNvSpPr/>
            <p:nvPr/>
          </p:nvSpPr>
          <p:spPr>
            <a:xfrm>
              <a:off x="-154397" y="4111333"/>
              <a:ext cx="2416" cy="10165"/>
            </a:xfrm>
            <a:custGeom>
              <a:avLst/>
              <a:gdLst/>
              <a:ahLst/>
              <a:cxnLst/>
              <a:rect l="l" t="t" r="r" b="b"/>
              <a:pathLst>
                <a:path w="53" h="223" extrusionOk="0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367;p26">
              <a:extLst>
                <a:ext uri="{FF2B5EF4-FFF2-40B4-BE49-F238E27FC236}">
                  <a16:creationId xmlns:a16="http://schemas.microsoft.com/office/drawing/2014/main" id="{A1CFA29B-110A-41B2-ABC7-501003AF11B0}"/>
                </a:ext>
              </a:extLst>
            </p:cNvPr>
            <p:cNvSpPr/>
            <p:nvPr/>
          </p:nvSpPr>
          <p:spPr>
            <a:xfrm>
              <a:off x="-153622" y="4131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368;p26">
              <a:extLst>
                <a:ext uri="{FF2B5EF4-FFF2-40B4-BE49-F238E27FC236}">
                  <a16:creationId xmlns:a16="http://schemas.microsoft.com/office/drawing/2014/main" id="{3A78EE5D-63F6-4FC8-922E-5495415CAFAD}"/>
                </a:ext>
              </a:extLst>
            </p:cNvPr>
            <p:cNvSpPr/>
            <p:nvPr/>
          </p:nvSpPr>
          <p:spPr>
            <a:xfrm>
              <a:off x="-152802" y="4152131"/>
              <a:ext cx="2462" cy="10439"/>
            </a:xfrm>
            <a:custGeom>
              <a:avLst/>
              <a:gdLst/>
              <a:ahLst/>
              <a:cxnLst/>
              <a:rect l="l" t="t" r="r" b="b"/>
              <a:pathLst>
                <a:path w="54" h="229" extrusionOk="0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369;p26">
              <a:extLst>
                <a:ext uri="{FF2B5EF4-FFF2-40B4-BE49-F238E27FC236}">
                  <a16:creationId xmlns:a16="http://schemas.microsoft.com/office/drawing/2014/main" id="{0EF8E2F5-EFF2-4D66-8FCB-0B89AD34A919}"/>
                </a:ext>
              </a:extLst>
            </p:cNvPr>
            <p:cNvSpPr/>
            <p:nvPr/>
          </p:nvSpPr>
          <p:spPr>
            <a:xfrm>
              <a:off x="-152027" y="4172645"/>
              <a:ext cx="2416" cy="10257"/>
            </a:xfrm>
            <a:custGeom>
              <a:avLst/>
              <a:gdLst/>
              <a:ahLst/>
              <a:cxnLst/>
              <a:rect l="l" t="t" r="r" b="b"/>
              <a:pathLst>
                <a:path w="53" h="225" extrusionOk="0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370;p26">
              <a:extLst>
                <a:ext uri="{FF2B5EF4-FFF2-40B4-BE49-F238E27FC236}">
                  <a16:creationId xmlns:a16="http://schemas.microsoft.com/office/drawing/2014/main" id="{1DF66BF7-F823-43CB-8655-552BFB04C2DC}"/>
                </a:ext>
              </a:extLst>
            </p:cNvPr>
            <p:cNvSpPr/>
            <p:nvPr/>
          </p:nvSpPr>
          <p:spPr>
            <a:xfrm>
              <a:off x="-151206" y="4192976"/>
              <a:ext cx="2416" cy="10439"/>
            </a:xfrm>
            <a:custGeom>
              <a:avLst/>
              <a:gdLst/>
              <a:ahLst/>
              <a:cxnLst/>
              <a:rect l="l" t="t" r="r" b="b"/>
              <a:pathLst>
                <a:path w="53" h="229" extrusionOk="0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371;p26">
              <a:extLst>
                <a:ext uri="{FF2B5EF4-FFF2-40B4-BE49-F238E27FC236}">
                  <a16:creationId xmlns:a16="http://schemas.microsoft.com/office/drawing/2014/main" id="{B8E8228E-6403-446C-AF87-091E470BB1F4}"/>
                </a:ext>
              </a:extLst>
            </p:cNvPr>
            <p:cNvSpPr/>
            <p:nvPr/>
          </p:nvSpPr>
          <p:spPr>
            <a:xfrm>
              <a:off x="-150386" y="4213489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372;p26">
              <a:extLst>
                <a:ext uri="{FF2B5EF4-FFF2-40B4-BE49-F238E27FC236}">
                  <a16:creationId xmlns:a16="http://schemas.microsoft.com/office/drawing/2014/main" id="{767C2DBE-B3CC-4B54-AB97-3BF29E4C537E}"/>
                </a:ext>
              </a:extLst>
            </p:cNvPr>
            <p:cNvSpPr/>
            <p:nvPr/>
          </p:nvSpPr>
          <p:spPr>
            <a:xfrm>
              <a:off x="-149656" y="4233820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373;p26">
              <a:extLst>
                <a:ext uri="{FF2B5EF4-FFF2-40B4-BE49-F238E27FC236}">
                  <a16:creationId xmlns:a16="http://schemas.microsoft.com/office/drawing/2014/main" id="{83578F3B-5E3D-4A17-AD21-A8761304CE6D}"/>
                </a:ext>
              </a:extLst>
            </p:cNvPr>
            <p:cNvSpPr/>
            <p:nvPr/>
          </p:nvSpPr>
          <p:spPr>
            <a:xfrm>
              <a:off x="-148836" y="4254378"/>
              <a:ext cx="2462" cy="10165"/>
            </a:xfrm>
            <a:custGeom>
              <a:avLst/>
              <a:gdLst/>
              <a:ahLst/>
              <a:cxnLst/>
              <a:rect l="l" t="t" r="r" b="b"/>
              <a:pathLst>
                <a:path w="54" h="223" extrusionOk="0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374;p26">
              <a:extLst>
                <a:ext uri="{FF2B5EF4-FFF2-40B4-BE49-F238E27FC236}">
                  <a16:creationId xmlns:a16="http://schemas.microsoft.com/office/drawing/2014/main" id="{2F1AE772-4CF6-4EDF-8BC6-70B421D7A425}"/>
                </a:ext>
              </a:extLst>
            </p:cNvPr>
            <p:cNvSpPr/>
            <p:nvPr/>
          </p:nvSpPr>
          <p:spPr>
            <a:xfrm>
              <a:off x="-148015" y="4274846"/>
              <a:ext cx="2462" cy="10211"/>
            </a:xfrm>
            <a:custGeom>
              <a:avLst/>
              <a:gdLst/>
              <a:ahLst/>
              <a:cxnLst/>
              <a:rect l="l" t="t" r="r" b="b"/>
              <a:pathLst>
                <a:path w="54" h="224" extrusionOk="0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375;p26">
              <a:extLst>
                <a:ext uri="{FF2B5EF4-FFF2-40B4-BE49-F238E27FC236}">
                  <a16:creationId xmlns:a16="http://schemas.microsoft.com/office/drawing/2014/main" id="{F1307378-EC7C-4558-8413-30326A1081AA}"/>
                </a:ext>
              </a:extLst>
            </p:cNvPr>
            <p:cNvSpPr/>
            <p:nvPr/>
          </p:nvSpPr>
          <p:spPr>
            <a:xfrm>
              <a:off x="-147240" y="4295177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376;p26">
              <a:extLst>
                <a:ext uri="{FF2B5EF4-FFF2-40B4-BE49-F238E27FC236}">
                  <a16:creationId xmlns:a16="http://schemas.microsoft.com/office/drawing/2014/main" id="{550EC04F-C6FC-442D-9814-AAB8670146C2}"/>
                </a:ext>
              </a:extLst>
            </p:cNvPr>
            <p:cNvSpPr/>
            <p:nvPr/>
          </p:nvSpPr>
          <p:spPr>
            <a:xfrm>
              <a:off x="-146420" y="4315690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377;p26">
              <a:extLst>
                <a:ext uri="{FF2B5EF4-FFF2-40B4-BE49-F238E27FC236}">
                  <a16:creationId xmlns:a16="http://schemas.microsoft.com/office/drawing/2014/main" id="{142AB240-6F1B-485D-906A-93D9978A5832}"/>
                </a:ext>
              </a:extLst>
            </p:cNvPr>
            <p:cNvSpPr/>
            <p:nvPr/>
          </p:nvSpPr>
          <p:spPr>
            <a:xfrm>
              <a:off x="-145599" y="4336021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378;p26">
              <a:extLst>
                <a:ext uri="{FF2B5EF4-FFF2-40B4-BE49-F238E27FC236}">
                  <a16:creationId xmlns:a16="http://schemas.microsoft.com/office/drawing/2014/main" id="{ADB44E4D-EAE1-4D62-A799-CD99BABCBBA5}"/>
                </a:ext>
              </a:extLst>
            </p:cNvPr>
            <p:cNvSpPr/>
            <p:nvPr/>
          </p:nvSpPr>
          <p:spPr>
            <a:xfrm>
              <a:off x="-144870" y="4356534"/>
              <a:ext cx="2462" cy="10257"/>
            </a:xfrm>
            <a:custGeom>
              <a:avLst/>
              <a:gdLst/>
              <a:ahLst/>
              <a:cxnLst/>
              <a:rect l="l" t="t" r="r" b="b"/>
              <a:pathLst>
                <a:path w="54" h="225" extrusionOk="0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379;p26">
              <a:extLst>
                <a:ext uri="{FF2B5EF4-FFF2-40B4-BE49-F238E27FC236}">
                  <a16:creationId xmlns:a16="http://schemas.microsoft.com/office/drawing/2014/main" id="{237C51AF-0548-45DD-BB24-2D1358A1CEF8}"/>
                </a:ext>
              </a:extLst>
            </p:cNvPr>
            <p:cNvSpPr/>
            <p:nvPr/>
          </p:nvSpPr>
          <p:spPr>
            <a:xfrm>
              <a:off x="-144049" y="4376865"/>
              <a:ext cx="2462" cy="10393"/>
            </a:xfrm>
            <a:custGeom>
              <a:avLst/>
              <a:gdLst/>
              <a:ahLst/>
              <a:cxnLst/>
              <a:rect l="l" t="t" r="r" b="b"/>
              <a:pathLst>
                <a:path w="54" h="228" extrusionOk="0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380;p26">
              <a:extLst>
                <a:ext uri="{FF2B5EF4-FFF2-40B4-BE49-F238E27FC236}">
                  <a16:creationId xmlns:a16="http://schemas.microsoft.com/office/drawing/2014/main" id="{D3D5D736-A3C3-49E9-9CDD-999D6DB85C53}"/>
                </a:ext>
              </a:extLst>
            </p:cNvPr>
            <p:cNvSpPr/>
            <p:nvPr/>
          </p:nvSpPr>
          <p:spPr>
            <a:xfrm>
              <a:off x="-143229" y="4397378"/>
              <a:ext cx="2188" cy="10211"/>
            </a:xfrm>
            <a:custGeom>
              <a:avLst/>
              <a:gdLst/>
              <a:ahLst/>
              <a:cxnLst/>
              <a:rect l="l" t="t" r="r" b="b"/>
              <a:pathLst>
                <a:path w="48" h="224" extrusionOk="0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381;p26">
              <a:extLst>
                <a:ext uri="{FF2B5EF4-FFF2-40B4-BE49-F238E27FC236}">
                  <a16:creationId xmlns:a16="http://schemas.microsoft.com/office/drawing/2014/main" id="{115A92C1-06A3-4662-AF22-B394735B9F3B}"/>
                </a:ext>
              </a:extLst>
            </p:cNvPr>
            <p:cNvSpPr/>
            <p:nvPr/>
          </p:nvSpPr>
          <p:spPr>
            <a:xfrm>
              <a:off x="-142636" y="4417892"/>
              <a:ext cx="2416" cy="10211"/>
            </a:xfrm>
            <a:custGeom>
              <a:avLst/>
              <a:gdLst/>
              <a:ahLst/>
              <a:cxnLst/>
              <a:rect l="l" t="t" r="r" b="b"/>
              <a:pathLst>
                <a:path w="53" h="224" extrusionOk="0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382;p26">
              <a:extLst>
                <a:ext uri="{FF2B5EF4-FFF2-40B4-BE49-F238E27FC236}">
                  <a16:creationId xmlns:a16="http://schemas.microsoft.com/office/drawing/2014/main" id="{03083610-4F48-481A-84C3-AC8CB185263E}"/>
                </a:ext>
              </a:extLst>
            </p:cNvPr>
            <p:cNvSpPr/>
            <p:nvPr/>
          </p:nvSpPr>
          <p:spPr>
            <a:xfrm>
              <a:off x="-141861" y="4438223"/>
              <a:ext cx="2279" cy="10393"/>
            </a:xfrm>
            <a:custGeom>
              <a:avLst/>
              <a:gdLst/>
              <a:ahLst/>
              <a:cxnLst/>
              <a:rect l="l" t="t" r="r" b="b"/>
              <a:pathLst>
                <a:path w="50" h="228" extrusionOk="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383;p26">
              <a:extLst>
                <a:ext uri="{FF2B5EF4-FFF2-40B4-BE49-F238E27FC236}">
                  <a16:creationId xmlns:a16="http://schemas.microsoft.com/office/drawing/2014/main" id="{AF613714-7CF6-43D4-9BC8-A144975ED19F}"/>
                </a:ext>
              </a:extLst>
            </p:cNvPr>
            <p:cNvSpPr/>
            <p:nvPr/>
          </p:nvSpPr>
          <p:spPr>
            <a:xfrm>
              <a:off x="-141269" y="4458781"/>
              <a:ext cx="2234" cy="4558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384;p26">
              <a:extLst>
                <a:ext uri="{FF2B5EF4-FFF2-40B4-BE49-F238E27FC236}">
                  <a16:creationId xmlns:a16="http://schemas.microsoft.com/office/drawing/2014/main" id="{FB41BA9C-F12D-4D08-AC1E-E2574BDDC4D8}"/>
                </a:ext>
              </a:extLst>
            </p:cNvPr>
            <p:cNvSpPr/>
            <p:nvPr/>
          </p:nvSpPr>
          <p:spPr>
            <a:xfrm>
              <a:off x="-115741" y="2713425"/>
              <a:ext cx="34098" cy="228107"/>
            </a:xfrm>
            <a:custGeom>
              <a:avLst/>
              <a:gdLst/>
              <a:ahLst/>
              <a:cxnLst/>
              <a:rect l="l" t="t" r="r" b="b"/>
              <a:pathLst>
                <a:path w="748" h="5004" extrusionOk="0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385;p26">
              <a:extLst>
                <a:ext uri="{FF2B5EF4-FFF2-40B4-BE49-F238E27FC236}">
                  <a16:creationId xmlns:a16="http://schemas.microsoft.com/office/drawing/2014/main" id="{3B8FDC45-DCFF-46D7-B9C2-B05D9F32D3CA}"/>
                </a:ext>
              </a:extLst>
            </p:cNvPr>
            <p:cNvSpPr/>
            <p:nvPr/>
          </p:nvSpPr>
          <p:spPr>
            <a:xfrm>
              <a:off x="-478734" y="2928814"/>
              <a:ext cx="58622" cy="168619"/>
            </a:xfrm>
            <a:custGeom>
              <a:avLst/>
              <a:gdLst/>
              <a:ahLst/>
              <a:cxnLst/>
              <a:rect l="l" t="t" r="r" b="b"/>
              <a:pathLst>
                <a:path w="1286" h="3699" extrusionOk="0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386;p26">
              <a:extLst>
                <a:ext uri="{FF2B5EF4-FFF2-40B4-BE49-F238E27FC236}">
                  <a16:creationId xmlns:a16="http://schemas.microsoft.com/office/drawing/2014/main" id="{A29571E6-41FE-4F8B-8FE5-2DE94B2C3078}"/>
                </a:ext>
              </a:extLst>
            </p:cNvPr>
            <p:cNvSpPr/>
            <p:nvPr/>
          </p:nvSpPr>
          <p:spPr>
            <a:xfrm>
              <a:off x="-477731" y="2960404"/>
              <a:ext cx="39887" cy="9208"/>
            </a:xfrm>
            <a:custGeom>
              <a:avLst/>
              <a:gdLst/>
              <a:ahLst/>
              <a:cxnLst/>
              <a:rect l="l" t="t" r="r" b="b"/>
              <a:pathLst>
                <a:path w="875" h="202" extrusionOk="0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387;p26">
              <a:extLst>
                <a:ext uri="{FF2B5EF4-FFF2-40B4-BE49-F238E27FC236}">
                  <a16:creationId xmlns:a16="http://schemas.microsoft.com/office/drawing/2014/main" id="{EAFD8EEA-0A89-4CC4-9C31-466948079AE1}"/>
                </a:ext>
              </a:extLst>
            </p:cNvPr>
            <p:cNvSpPr/>
            <p:nvPr/>
          </p:nvSpPr>
          <p:spPr>
            <a:xfrm>
              <a:off x="-823767" y="1859801"/>
              <a:ext cx="1492954" cy="1042757"/>
            </a:xfrm>
            <a:custGeom>
              <a:avLst/>
              <a:gdLst/>
              <a:ahLst/>
              <a:cxnLst/>
              <a:rect l="l" t="t" r="r" b="b"/>
              <a:pathLst>
                <a:path w="32751" h="22875" extrusionOk="0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388;p26">
              <a:extLst>
                <a:ext uri="{FF2B5EF4-FFF2-40B4-BE49-F238E27FC236}">
                  <a16:creationId xmlns:a16="http://schemas.microsoft.com/office/drawing/2014/main" id="{893FEA0F-FF17-4AEF-B52A-32C924D0A48B}"/>
                </a:ext>
              </a:extLst>
            </p:cNvPr>
            <p:cNvSpPr/>
            <p:nvPr/>
          </p:nvSpPr>
          <p:spPr>
            <a:xfrm>
              <a:off x="147238" y="2058825"/>
              <a:ext cx="69335" cy="177964"/>
            </a:xfrm>
            <a:custGeom>
              <a:avLst/>
              <a:gdLst/>
              <a:ahLst/>
              <a:cxnLst/>
              <a:rect l="l" t="t" r="r" b="b"/>
              <a:pathLst>
                <a:path w="1521" h="3904" extrusionOk="0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389;p26">
              <a:extLst>
                <a:ext uri="{FF2B5EF4-FFF2-40B4-BE49-F238E27FC236}">
                  <a16:creationId xmlns:a16="http://schemas.microsoft.com/office/drawing/2014/main" id="{8F762252-E23F-4B67-A4A2-8B906C29646E}"/>
                </a:ext>
              </a:extLst>
            </p:cNvPr>
            <p:cNvSpPr/>
            <p:nvPr/>
          </p:nvSpPr>
          <p:spPr>
            <a:xfrm>
              <a:off x="402560" y="1972943"/>
              <a:ext cx="56070" cy="146100"/>
            </a:xfrm>
            <a:custGeom>
              <a:avLst/>
              <a:gdLst/>
              <a:ahLst/>
              <a:cxnLst/>
              <a:rect l="l" t="t" r="r" b="b"/>
              <a:pathLst>
                <a:path w="1230" h="3205" extrusionOk="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390;p26">
              <a:extLst>
                <a:ext uri="{FF2B5EF4-FFF2-40B4-BE49-F238E27FC236}">
                  <a16:creationId xmlns:a16="http://schemas.microsoft.com/office/drawing/2014/main" id="{D4845D87-827C-4B7E-83C6-3A4BE87DAF66}"/>
                </a:ext>
              </a:extLst>
            </p:cNvPr>
            <p:cNvSpPr/>
            <p:nvPr/>
          </p:nvSpPr>
          <p:spPr>
            <a:xfrm>
              <a:off x="-397639" y="2540430"/>
              <a:ext cx="305237" cy="36377"/>
            </a:xfrm>
            <a:custGeom>
              <a:avLst/>
              <a:gdLst/>
              <a:ahLst/>
              <a:cxnLst/>
              <a:rect l="l" t="t" r="r" b="b"/>
              <a:pathLst>
                <a:path w="6696" h="798" extrusionOk="0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391;p26">
              <a:extLst>
                <a:ext uri="{FF2B5EF4-FFF2-40B4-BE49-F238E27FC236}">
                  <a16:creationId xmlns:a16="http://schemas.microsoft.com/office/drawing/2014/main" id="{22CAB932-7A53-4120-A4D6-B4709D96AFD1}"/>
                </a:ext>
              </a:extLst>
            </p:cNvPr>
            <p:cNvSpPr/>
            <p:nvPr/>
          </p:nvSpPr>
          <p:spPr>
            <a:xfrm>
              <a:off x="-676755" y="2382934"/>
              <a:ext cx="140903" cy="125951"/>
            </a:xfrm>
            <a:custGeom>
              <a:avLst/>
              <a:gdLst/>
              <a:ahLst/>
              <a:cxnLst/>
              <a:rect l="l" t="t" r="r" b="b"/>
              <a:pathLst>
                <a:path w="3091" h="2763" extrusionOk="0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392;p26">
              <a:extLst>
                <a:ext uri="{FF2B5EF4-FFF2-40B4-BE49-F238E27FC236}">
                  <a16:creationId xmlns:a16="http://schemas.microsoft.com/office/drawing/2014/main" id="{4B232A77-3AC7-4D08-BBB3-384DB64B7C0C}"/>
                </a:ext>
              </a:extLst>
            </p:cNvPr>
            <p:cNvSpPr/>
            <p:nvPr/>
          </p:nvSpPr>
          <p:spPr>
            <a:xfrm>
              <a:off x="-517162" y="2667156"/>
              <a:ext cx="68742" cy="148972"/>
            </a:xfrm>
            <a:custGeom>
              <a:avLst/>
              <a:gdLst/>
              <a:ahLst/>
              <a:cxnLst/>
              <a:rect l="l" t="t" r="r" b="b"/>
              <a:pathLst>
                <a:path w="1508" h="3268" extrusionOk="0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393;p26">
              <a:extLst>
                <a:ext uri="{FF2B5EF4-FFF2-40B4-BE49-F238E27FC236}">
                  <a16:creationId xmlns:a16="http://schemas.microsoft.com/office/drawing/2014/main" id="{42AE4AAA-3E08-450D-B255-90B63CBA6234}"/>
                </a:ext>
              </a:extLst>
            </p:cNvPr>
            <p:cNvSpPr/>
            <p:nvPr/>
          </p:nvSpPr>
          <p:spPr>
            <a:xfrm>
              <a:off x="-454438" y="2101083"/>
              <a:ext cx="152026" cy="315038"/>
            </a:xfrm>
            <a:custGeom>
              <a:avLst/>
              <a:gdLst/>
              <a:ahLst/>
              <a:cxnLst/>
              <a:rect l="l" t="t" r="r" b="b"/>
              <a:pathLst>
                <a:path w="3335" h="6911" extrusionOk="0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394;p26">
              <a:extLst>
                <a:ext uri="{FF2B5EF4-FFF2-40B4-BE49-F238E27FC236}">
                  <a16:creationId xmlns:a16="http://schemas.microsoft.com/office/drawing/2014/main" id="{F12B3190-7721-4216-8EAD-B24E597EA6E6}"/>
                </a:ext>
              </a:extLst>
            </p:cNvPr>
            <p:cNvSpPr/>
            <p:nvPr/>
          </p:nvSpPr>
          <p:spPr>
            <a:xfrm>
              <a:off x="-640880" y="2556339"/>
              <a:ext cx="73118" cy="22337"/>
            </a:xfrm>
            <a:custGeom>
              <a:avLst/>
              <a:gdLst/>
              <a:ahLst/>
              <a:cxnLst/>
              <a:rect l="l" t="t" r="r" b="b"/>
              <a:pathLst>
                <a:path w="1604" h="490" extrusionOk="0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395;p26">
              <a:extLst>
                <a:ext uri="{FF2B5EF4-FFF2-40B4-BE49-F238E27FC236}">
                  <a16:creationId xmlns:a16="http://schemas.microsoft.com/office/drawing/2014/main" id="{4561510E-A044-4258-8DBB-F3E2676E650E}"/>
                </a:ext>
              </a:extLst>
            </p:cNvPr>
            <p:cNvSpPr/>
            <p:nvPr/>
          </p:nvSpPr>
          <p:spPr>
            <a:xfrm>
              <a:off x="-616994" y="2555109"/>
              <a:ext cx="45084" cy="46633"/>
            </a:xfrm>
            <a:custGeom>
              <a:avLst/>
              <a:gdLst/>
              <a:ahLst/>
              <a:cxnLst/>
              <a:rect l="l" t="t" r="r" b="b"/>
              <a:pathLst>
                <a:path w="989" h="1023" extrusionOk="0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396;p26">
              <a:extLst>
                <a:ext uri="{FF2B5EF4-FFF2-40B4-BE49-F238E27FC236}">
                  <a16:creationId xmlns:a16="http://schemas.microsoft.com/office/drawing/2014/main" id="{B6F9271B-6B44-4A6E-9828-85DF78185E40}"/>
                </a:ext>
              </a:extLst>
            </p:cNvPr>
            <p:cNvSpPr/>
            <p:nvPr/>
          </p:nvSpPr>
          <p:spPr>
            <a:xfrm>
              <a:off x="-112961" y="2157836"/>
              <a:ext cx="55842" cy="155035"/>
            </a:xfrm>
            <a:custGeom>
              <a:avLst/>
              <a:gdLst/>
              <a:ahLst/>
              <a:cxnLst/>
              <a:rect l="l" t="t" r="r" b="b"/>
              <a:pathLst>
                <a:path w="1225" h="3401" extrusionOk="0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397;p26">
              <a:extLst>
                <a:ext uri="{FF2B5EF4-FFF2-40B4-BE49-F238E27FC236}">
                  <a16:creationId xmlns:a16="http://schemas.microsoft.com/office/drawing/2014/main" id="{6607BC34-31D5-452F-8C7B-1B18CC32D03D}"/>
                </a:ext>
              </a:extLst>
            </p:cNvPr>
            <p:cNvSpPr/>
            <p:nvPr/>
          </p:nvSpPr>
          <p:spPr>
            <a:xfrm>
              <a:off x="-310982" y="2410787"/>
              <a:ext cx="145644" cy="67420"/>
            </a:xfrm>
            <a:custGeom>
              <a:avLst/>
              <a:gdLst/>
              <a:ahLst/>
              <a:cxnLst/>
              <a:rect l="l" t="t" r="r" b="b"/>
              <a:pathLst>
                <a:path w="3195" h="1479" extrusionOk="0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398;p26">
              <a:extLst>
                <a:ext uri="{FF2B5EF4-FFF2-40B4-BE49-F238E27FC236}">
                  <a16:creationId xmlns:a16="http://schemas.microsoft.com/office/drawing/2014/main" id="{072F2643-7541-4CDC-ADBF-1685DBCCE832}"/>
                </a:ext>
              </a:extLst>
            </p:cNvPr>
            <p:cNvSpPr/>
            <p:nvPr/>
          </p:nvSpPr>
          <p:spPr>
            <a:xfrm>
              <a:off x="-326526" y="2889930"/>
              <a:ext cx="89483" cy="35830"/>
            </a:xfrm>
            <a:custGeom>
              <a:avLst/>
              <a:gdLst/>
              <a:ahLst/>
              <a:cxnLst/>
              <a:rect l="l" t="t" r="r" b="b"/>
              <a:pathLst>
                <a:path w="1963" h="786" extrusionOk="0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399;p26">
              <a:extLst>
                <a:ext uri="{FF2B5EF4-FFF2-40B4-BE49-F238E27FC236}">
                  <a16:creationId xmlns:a16="http://schemas.microsoft.com/office/drawing/2014/main" id="{B5DE2722-843A-4269-919F-D0330672EBD4}"/>
                </a:ext>
              </a:extLst>
            </p:cNvPr>
            <p:cNvSpPr/>
            <p:nvPr/>
          </p:nvSpPr>
          <p:spPr>
            <a:xfrm>
              <a:off x="-376761" y="2778976"/>
              <a:ext cx="149109" cy="138897"/>
            </a:xfrm>
            <a:custGeom>
              <a:avLst/>
              <a:gdLst/>
              <a:ahLst/>
              <a:cxnLst/>
              <a:rect l="l" t="t" r="r" b="b"/>
              <a:pathLst>
                <a:path w="3271" h="3047" extrusionOk="0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00;p26">
              <a:extLst>
                <a:ext uri="{FF2B5EF4-FFF2-40B4-BE49-F238E27FC236}">
                  <a16:creationId xmlns:a16="http://schemas.microsoft.com/office/drawing/2014/main" id="{A7BF239C-8E8D-47E5-88C7-C70DD27A2B91}"/>
                </a:ext>
              </a:extLst>
            </p:cNvPr>
            <p:cNvSpPr/>
            <p:nvPr/>
          </p:nvSpPr>
          <p:spPr>
            <a:xfrm>
              <a:off x="-377308" y="2857656"/>
              <a:ext cx="118384" cy="41893"/>
            </a:xfrm>
            <a:custGeom>
              <a:avLst/>
              <a:gdLst/>
              <a:ahLst/>
              <a:cxnLst/>
              <a:rect l="l" t="t" r="r" b="b"/>
              <a:pathLst>
                <a:path w="2597" h="919" extrusionOk="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01;p26">
              <a:extLst>
                <a:ext uri="{FF2B5EF4-FFF2-40B4-BE49-F238E27FC236}">
                  <a16:creationId xmlns:a16="http://schemas.microsoft.com/office/drawing/2014/main" id="{E0025735-DB7C-4F81-97F7-1D4926644DB2}"/>
                </a:ext>
              </a:extLst>
            </p:cNvPr>
            <p:cNvSpPr/>
            <p:nvPr/>
          </p:nvSpPr>
          <p:spPr>
            <a:xfrm>
              <a:off x="-305785" y="2901007"/>
              <a:ext cx="46406" cy="7522"/>
            </a:xfrm>
            <a:custGeom>
              <a:avLst/>
              <a:gdLst/>
              <a:ahLst/>
              <a:cxnLst/>
              <a:rect l="l" t="t" r="r" b="b"/>
              <a:pathLst>
                <a:path w="1018" h="165" extrusionOk="0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02;p26">
              <a:extLst>
                <a:ext uri="{FF2B5EF4-FFF2-40B4-BE49-F238E27FC236}">
                  <a16:creationId xmlns:a16="http://schemas.microsoft.com/office/drawing/2014/main" id="{FE66FDA4-A5C9-458B-83F4-1F8A1DFA0DB7}"/>
                </a:ext>
              </a:extLst>
            </p:cNvPr>
            <p:cNvSpPr/>
            <p:nvPr/>
          </p:nvSpPr>
          <p:spPr>
            <a:xfrm>
              <a:off x="-525322" y="2223980"/>
              <a:ext cx="443086" cy="75534"/>
            </a:xfrm>
            <a:custGeom>
              <a:avLst/>
              <a:gdLst/>
              <a:ahLst/>
              <a:cxnLst/>
              <a:rect l="l" t="t" r="r" b="b"/>
              <a:pathLst>
                <a:path w="9720" h="1657" extrusionOk="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38;p29">
            <a:extLst>
              <a:ext uri="{FF2B5EF4-FFF2-40B4-BE49-F238E27FC236}">
                <a16:creationId xmlns:a16="http://schemas.microsoft.com/office/drawing/2014/main" id="{83B2F275-6752-41DB-A723-5E4A2EC07A20}"/>
              </a:ext>
            </a:extLst>
          </p:cNvPr>
          <p:cNvGrpSpPr/>
          <p:nvPr/>
        </p:nvGrpSpPr>
        <p:grpSpPr>
          <a:xfrm flipH="1">
            <a:off x="5012380" y="1696745"/>
            <a:ext cx="1333531" cy="2916217"/>
            <a:chOff x="7352169" y="1792626"/>
            <a:chExt cx="1333531" cy="2916217"/>
          </a:xfrm>
        </p:grpSpPr>
        <p:grpSp>
          <p:nvGrpSpPr>
            <p:cNvPr id="528" name="Google Shape;539;p29">
              <a:extLst>
                <a:ext uri="{FF2B5EF4-FFF2-40B4-BE49-F238E27FC236}">
                  <a16:creationId xmlns:a16="http://schemas.microsoft.com/office/drawing/2014/main" id="{049A95ED-C590-41E5-B065-6D17FD52A840}"/>
                </a:ext>
              </a:extLst>
            </p:cNvPr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530" name="Google Shape;540;p29">
                <a:extLst>
                  <a:ext uri="{FF2B5EF4-FFF2-40B4-BE49-F238E27FC236}">
                    <a16:creationId xmlns:a16="http://schemas.microsoft.com/office/drawing/2014/main" id="{7D2335C4-E9AF-4FFE-B109-0BF88BC00E29}"/>
                  </a:ext>
                </a:extLst>
              </p:cNvPr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573" name="Google Shape;541;p29">
                  <a:extLst>
                    <a:ext uri="{FF2B5EF4-FFF2-40B4-BE49-F238E27FC236}">
                      <a16:creationId xmlns:a16="http://schemas.microsoft.com/office/drawing/2014/main" id="{1AC48246-A363-41D5-B505-F5726F1918CC}"/>
                    </a:ext>
                  </a:extLst>
                </p:cNvPr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3" h="2611" extrusionOk="0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42;p29">
                  <a:extLst>
                    <a:ext uri="{FF2B5EF4-FFF2-40B4-BE49-F238E27FC236}">
                      <a16:creationId xmlns:a16="http://schemas.microsoft.com/office/drawing/2014/main" id="{5A377C60-663E-475B-889B-D58EBDE4BC49}"/>
                    </a:ext>
                  </a:extLst>
                </p:cNvPr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" h="389" extrusionOk="0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43;p29">
                  <a:extLst>
                    <a:ext uri="{FF2B5EF4-FFF2-40B4-BE49-F238E27FC236}">
                      <a16:creationId xmlns:a16="http://schemas.microsoft.com/office/drawing/2014/main" id="{F2DFDF89-2253-400E-B311-3DD3D2E48F25}"/>
                    </a:ext>
                  </a:extLst>
                </p:cNvPr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" h="76" extrusionOk="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44;p29">
                  <a:extLst>
                    <a:ext uri="{FF2B5EF4-FFF2-40B4-BE49-F238E27FC236}">
                      <a16:creationId xmlns:a16="http://schemas.microsoft.com/office/drawing/2014/main" id="{8F6CB466-F021-4214-98A3-AF485E2A69CD}"/>
                    </a:ext>
                  </a:extLst>
                </p:cNvPr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" h="63" extrusionOk="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45;p29">
                  <a:extLst>
                    <a:ext uri="{FF2B5EF4-FFF2-40B4-BE49-F238E27FC236}">
                      <a16:creationId xmlns:a16="http://schemas.microsoft.com/office/drawing/2014/main" id="{E6BC0A4B-23A2-4C6F-9258-526611216216}"/>
                    </a:ext>
                  </a:extLst>
                </p:cNvPr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9" h="575" extrusionOk="0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46;p29">
                  <a:extLst>
                    <a:ext uri="{FF2B5EF4-FFF2-40B4-BE49-F238E27FC236}">
                      <a16:creationId xmlns:a16="http://schemas.microsoft.com/office/drawing/2014/main" id="{8D3BADB8-DE74-472D-9D78-3A3C097F1A44}"/>
                    </a:ext>
                  </a:extLst>
                </p:cNvPr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6" h="121" extrusionOk="0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47;p29">
                  <a:extLst>
                    <a:ext uri="{FF2B5EF4-FFF2-40B4-BE49-F238E27FC236}">
                      <a16:creationId xmlns:a16="http://schemas.microsoft.com/office/drawing/2014/main" id="{67A5DB8B-E636-4741-92A6-39304905F05D}"/>
                    </a:ext>
                  </a:extLst>
                </p:cNvPr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507" extrusionOk="0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48;p29">
                  <a:extLst>
                    <a:ext uri="{FF2B5EF4-FFF2-40B4-BE49-F238E27FC236}">
                      <a16:creationId xmlns:a16="http://schemas.microsoft.com/office/drawing/2014/main" id="{9BEC91B5-6B5E-4253-899D-3B7C36FA686C}"/>
                    </a:ext>
                  </a:extLst>
                </p:cNvPr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272" extrusionOk="0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49;p29">
                  <a:extLst>
                    <a:ext uri="{FF2B5EF4-FFF2-40B4-BE49-F238E27FC236}">
                      <a16:creationId xmlns:a16="http://schemas.microsoft.com/office/drawing/2014/main" id="{9224A76B-3F52-492A-8FEC-DE72F52C49C0}"/>
                    </a:ext>
                  </a:extLst>
                </p:cNvPr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7" extrusionOk="0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50;p29">
                  <a:extLst>
                    <a:ext uri="{FF2B5EF4-FFF2-40B4-BE49-F238E27FC236}">
                      <a16:creationId xmlns:a16="http://schemas.microsoft.com/office/drawing/2014/main" id="{240B9AFC-1798-43A0-B2AD-5A9CB107A385}"/>
                    </a:ext>
                  </a:extLst>
                </p:cNvPr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38" extrusionOk="0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51;p29">
                  <a:extLst>
                    <a:ext uri="{FF2B5EF4-FFF2-40B4-BE49-F238E27FC236}">
                      <a16:creationId xmlns:a16="http://schemas.microsoft.com/office/drawing/2014/main" id="{4803F50A-129C-4AF4-B708-A3C8585477F0}"/>
                    </a:ext>
                  </a:extLst>
                </p:cNvPr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56" extrusionOk="0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52;p29">
                  <a:extLst>
                    <a:ext uri="{FF2B5EF4-FFF2-40B4-BE49-F238E27FC236}">
                      <a16:creationId xmlns:a16="http://schemas.microsoft.com/office/drawing/2014/main" id="{3ACEF787-4DF8-4F76-A891-9F3AC871C3D5}"/>
                    </a:ext>
                  </a:extLst>
                </p:cNvPr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50" extrusionOk="0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53;p29">
                  <a:extLst>
                    <a:ext uri="{FF2B5EF4-FFF2-40B4-BE49-F238E27FC236}">
                      <a16:creationId xmlns:a16="http://schemas.microsoft.com/office/drawing/2014/main" id="{0F83A303-8C22-451C-8816-2211A29C3A96}"/>
                    </a:ext>
                  </a:extLst>
                </p:cNvPr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396" extrusionOk="0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54;p29">
                  <a:extLst>
                    <a:ext uri="{FF2B5EF4-FFF2-40B4-BE49-F238E27FC236}">
                      <a16:creationId xmlns:a16="http://schemas.microsoft.com/office/drawing/2014/main" id="{2F748DD1-BF79-4DA0-B3E9-92D7E611B27C}"/>
                    </a:ext>
                  </a:extLst>
                </p:cNvPr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910" extrusionOk="0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55;p29">
                  <a:extLst>
                    <a:ext uri="{FF2B5EF4-FFF2-40B4-BE49-F238E27FC236}">
                      <a16:creationId xmlns:a16="http://schemas.microsoft.com/office/drawing/2014/main" id="{E7BF22D3-1DED-407F-9051-3FADE640DAF1}"/>
                    </a:ext>
                  </a:extLst>
                </p:cNvPr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1315" extrusionOk="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56;p29">
                  <a:extLst>
                    <a:ext uri="{FF2B5EF4-FFF2-40B4-BE49-F238E27FC236}">
                      <a16:creationId xmlns:a16="http://schemas.microsoft.com/office/drawing/2014/main" id="{3CC795D3-3F5C-491E-90A2-7A1322F1EC76}"/>
                    </a:ext>
                  </a:extLst>
                </p:cNvPr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51" extrusionOk="0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57;p29">
                  <a:extLst>
                    <a:ext uri="{FF2B5EF4-FFF2-40B4-BE49-F238E27FC236}">
                      <a16:creationId xmlns:a16="http://schemas.microsoft.com/office/drawing/2014/main" id="{A4FC89DA-86AC-4735-8CF8-52CE71CF83FB}"/>
                    </a:ext>
                  </a:extLst>
                </p:cNvPr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5" extrusionOk="0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58;p29">
                  <a:extLst>
                    <a:ext uri="{FF2B5EF4-FFF2-40B4-BE49-F238E27FC236}">
                      <a16:creationId xmlns:a16="http://schemas.microsoft.com/office/drawing/2014/main" id="{3B0249F0-342D-4650-8901-7C2C403FF84D}"/>
                    </a:ext>
                  </a:extLst>
                </p:cNvPr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26" extrusionOk="0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59;p29">
                  <a:extLst>
                    <a:ext uri="{FF2B5EF4-FFF2-40B4-BE49-F238E27FC236}">
                      <a16:creationId xmlns:a16="http://schemas.microsoft.com/office/drawing/2014/main" id="{0548EE76-7814-4D88-8E1C-A858200151F0}"/>
                    </a:ext>
                  </a:extLst>
                </p:cNvPr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60;p29">
                  <a:extLst>
                    <a:ext uri="{FF2B5EF4-FFF2-40B4-BE49-F238E27FC236}">
                      <a16:creationId xmlns:a16="http://schemas.microsoft.com/office/drawing/2014/main" id="{B5595A1F-4615-4095-B4AF-FCBBBF73E535}"/>
                    </a:ext>
                  </a:extLst>
                </p:cNvPr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1" extrusionOk="0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61;p29">
                  <a:extLst>
                    <a:ext uri="{FF2B5EF4-FFF2-40B4-BE49-F238E27FC236}">
                      <a16:creationId xmlns:a16="http://schemas.microsoft.com/office/drawing/2014/main" id="{BEF2EBBD-5912-4BA2-B1EC-58C7A630554F}"/>
                    </a:ext>
                  </a:extLst>
                </p:cNvPr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2" extrusionOk="0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62;p29">
                  <a:extLst>
                    <a:ext uri="{FF2B5EF4-FFF2-40B4-BE49-F238E27FC236}">
                      <a16:creationId xmlns:a16="http://schemas.microsoft.com/office/drawing/2014/main" id="{CCA75B47-411A-43FF-8D1C-D8D1A33F2C0A}"/>
                    </a:ext>
                  </a:extLst>
                </p:cNvPr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478" extrusionOk="0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63;p29">
                  <a:extLst>
                    <a:ext uri="{FF2B5EF4-FFF2-40B4-BE49-F238E27FC236}">
                      <a16:creationId xmlns:a16="http://schemas.microsoft.com/office/drawing/2014/main" id="{B374B4C5-559E-4700-B172-3B86F89113A6}"/>
                    </a:ext>
                  </a:extLst>
                </p:cNvPr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64;p29">
                  <a:extLst>
                    <a:ext uri="{FF2B5EF4-FFF2-40B4-BE49-F238E27FC236}">
                      <a16:creationId xmlns:a16="http://schemas.microsoft.com/office/drawing/2014/main" id="{83959931-1ACD-4CDA-A929-87A20CB2F43E}"/>
                    </a:ext>
                  </a:extLst>
                </p:cNvPr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" h="44" extrusionOk="0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65;p29">
                  <a:extLst>
                    <a:ext uri="{FF2B5EF4-FFF2-40B4-BE49-F238E27FC236}">
                      <a16:creationId xmlns:a16="http://schemas.microsoft.com/office/drawing/2014/main" id="{98F0A31A-B3EB-4AD8-A06D-D453B15F1423}"/>
                    </a:ext>
                  </a:extLst>
                </p:cNvPr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31" extrusionOk="0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66;p29">
                  <a:extLst>
                    <a:ext uri="{FF2B5EF4-FFF2-40B4-BE49-F238E27FC236}">
                      <a16:creationId xmlns:a16="http://schemas.microsoft.com/office/drawing/2014/main" id="{19FEC01F-A324-4B50-96D8-93081F15C262}"/>
                    </a:ext>
                  </a:extLst>
                </p:cNvPr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27" extrusionOk="0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67;p29">
                  <a:extLst>
                    <a:ext uri="{FF2B5EF4-FFF2-40B4-BE49-F238E27FC236}">
                      <a16:creationId xmlns:a16="http://schemas.microsoft.com/office/drawing/2014/main" id="{3002AEDB-B105-4EEE-9EEB-F58751E69C86}"/>
                    </a:ext>
                  </a:extLst>
                </p:cNvPr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4" h="2610" extrusionOk="0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568;p29">
                  <a:extLst>
                    <a:ext uri="{FF2B5EF4-FFF2-40B4-BE49-F238E27FC236}">
                      <a16:creationId xmlns:a16="http://schemas.microsoft.com/office/drawing/2014/main" id="{DBE3C152-3512-4048-99B3-6C1E1D3F5C7B}"/>
                    </a:ext>
                  </a:extLst>
                </p:cNvPr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39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569;p29">
                  <a:extLst>
                    <a:ext uri="{FF2B5EF4-FFF2-40B4-BE49-F238E27FC236}">
                      <a16:creationId xmlns:a16="http://schemas.microsoft.com/office/drawing/2014/main" id="{0966A6AC-44B5-4C3B-AB73-12814BF78F1F}"/>
                    </a:ext>
                  </a:extLst>
                </p:cNvPr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51" extrusionOk="0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570;p29">
                  <a:extLst>
                    <a:ext uri="{FF2B5EF4-FFF2-40B4-BE49-F238E27FC236}">
                      <a16:creationId xmlns:a16="http://schemas.microsoft.com/office/drawing/2014/main" id="{DA335301-4F9C-44D9-BE9F-E53AE924E790}"/>
                    </a:ext>
                  </a:extLst>
                </p:cNvPr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86" extrusionOk="0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571;p29">
                  <a:extLst>
                    <a:ext uri="{FF2B5EF4-FFF2-40B4-BE49-F238E27FC236}">
                      <a16:creationId xmlns:a16="http://schemas.microsoft.com/office/drawing/2014/main" id="{AB67F761-0DFC-448E-97EF-6AC49D4D0AEF}"/>
                    </a:ext>
                  </a:extLst>
                </p:cNvPr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2" h="141" extrusionOk="0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572;p29">
                  <a:extLst>
                    <a:ext uri="{FF2B5EF4-FFF2-40B4-BE49-F238E27FC236}">
                      <a16:creationId xmlns:a16="http://schemas.microsoft.com/office/drawing/2014/main" id="{628E6618-2671-4F3B-A604-F0A4E263EFF4}"/>
                    </a:ext>
                  </a:extLst>
                </p:cNvPr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508" extrusionOk="0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573;p29">
                  <a:extLst>
                    <a:ext uri="{FF2B5EF4-FFF2-40B4-BE49-F238E27FC236}">
                      <a16:creationId xmlns:a16="http://schemas.microsoft.com/office/drawing/2014/main" id="{A559AA25-80D4-424A-BCC0-B2015931DF1D}"/>
                    </a:ext>
                  </a:extLst>
                </p:cNvPr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" h="271" extrusionOk="0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574;p29">
                  <a:extLst>
                    <a:ext uri="{FF2B5EF4-FFF2-40B4-BE49-F238E27FC236}">
                      <a16:creationId xmlns:a16="http://schemas.microsoft.com/office/drawing/2014/main" id="{6746412B-D3EF-4E26-9681-EBEF05D0FC42}"/>
                    </a:ext>
                  </a:extLst>
                </p:cNvPr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86" extrusionOk="0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575;p29">
                  <a:extLst>
                    <a:ext uri="{FF2B5EF4-FFF2-40B4-BE49-F238E27FC236}">
                      <a16:creationId xmlns:a16="http://schemas.microsoft.com/office/drawing/2014/main" id="{8345C4F8-E3D6-4E72-A83A-8697DE4E2BDC}"/>
                    </a:ext>
                  </a:extLst>
                </p:cNvPr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40" extrusionOk="0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576;p29">
                  <a:extLst>
                    <a:ext uri="{FF2B5EF4-FFF2-40B4-BE49-F238E27FC236}">
                      <a16:creationId xmlns:a16="http://schemas.microsoft.com/office/drawing/2014/main" id="{C550E208-1D42-4BA8-8BB6-4B34F417B252}"/>
                    </a:ext>
                  </a:extLst>
                </p:cNvPr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6" extrusionOk="0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577;p29">
                  <a:extLst>
                    <a:ext uri="{FF2B5EF4-FFF2-40B4-BE49-F238E27FC236}">
                      <a16:creationId xmlns:a16="http://schemas.microsoft.com/office/drawing/2014/main" id="{5FD53524-34D8-4AB1-8E06-4280C8EB3807}"/>
                    </a:ext>
                  </a:extLst>
                </p:cNvPr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354" extrusionOk="0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578;p29">
                  <a:extLst>
                    <a:ext uri="{FF2B5EF4-FFF2-40B4-BE49-F238E27FC236}">
                      <a16:creationId xmlns:a16="http://schemas.microsoft.com/office/drawing/2014/main" id="{CB0677D3-BB39-492E-BC6C-46589267CC01}"/>
                    </a:ext>
                  </a:extLst>
                </p:cNvPr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" h="396" extrusionOk="0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579;p29">
                  <a:extLst>
                    <a:ext uri="{FF2B5EF4-FFF2-40B4-BE49-F238E27FC236}">
                      <a16:creationId xmlns:a16="http://schemas.microsoft.com/office/drawing/2014/main" id="{6FFDF775-16F9-4024-A47E-70AFBA372E3F}"/>
                    </a:ext>
                  </a:extLst>
                </p:cNvPr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910" extrusionOk="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580;p29">
                  <a:extLst>
                    <a:ext uri="{FF2B5EF4-FFF2-40B4-BE49-F238E27FC236}">
                      <a16:creationId xmlns:a16="http://schemas.microsoft.com/office/drawing/2014/main" id="{1E76D17C-A555-4E88-BDEA-D01C835A9B68}"/>
                    </a:ext>
                  </a:extLst>
                </p:cNvPr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1318" extrusionOk="0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581;p29">
                  <a:extLst>
                    <a:ext uri="{FF2B5EF4-FFF2-40B4-BE49-F238E27FC236}">
                      <a16:creationId xmlns:a16="http://schemas.microsoft.com/office/drawing/2014/main" id="{F51C69C9-00B5-4EDC-AC00-070CA37BCE47}"/>
                    </a:ext>
                  </a:extLst>
                </p:cNvPr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55" extrusionOk="0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582;p29">
                  <a:extLst>
                    <a:ext uri="{FF2B5EF4-FFF2-40B4-BE49-F238E27FC236}">
                      <a16:creationId xmlns:a16="http://schemas.microsoft.com/office/drawing/2014/main" id="{18B268AE-5EA2-4B02-84AD-FDAE7A41D03E}"/>
                    </a:ext>
                  </a:extLst>
                </p:cNvPr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81" extrusionOk="0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583;p29">
                  <a:extLst>
                    <a:ext uri="{FF2B5EF4-FFF2-40B4-BE49-F238E27FC236}">
                      <a16:creationId xmlns:a16="http://schemas.microsoft.com/office/drawing/2014/main" id="{7106B3E2-823A-4E05-B0F0-546D3CCFCF7D}"/>
                    </a:ext>
                  </a:extLst>
                </p:cNvPr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123" extrusionOk="0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584;p29">
                  <a:extLst>
                    <a:ext uri="{FF2B5EF4-FFF2-40B4-BE49-F238E27FC236}">
                      <a16:creationId xmlns:a16="http://schemas.microsoft.com/office/drawing/2014/main" id="{3FBCB404-34D9-42E9-8B8B-0C4C9C3AF408}"/>
                    </a:ext>
                  </a:extLst>
                </p:cNvPr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" h="81" extrusionOk="0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585;p29">
                  <a:extLst>
                    <a:ext uri="{FF2B5EF4-FFF2-40B4-BE49-F238E27FC236}">
                      <a16:creationId xmlns:a16="http://schemas.microsoft.com/office/drawing/2014/main" id="{5D430BC2-09AF-4668-A6BD-C82DF8CF548D}"/>
                    </a:ext>
                  </a:extLst>
                </p:cNvPr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52" extrusionOk="0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586;p29">
                  <a:extLst>
                    <a:ext uri="{FF2B5EF4-FFF2-40B4-BE49-F238E27FC236}">
                      <a16:creationId xmlns:a16="http://schemas.microsoft.com/office/drawing/2014/main" id="{0A3D1637-8B68-4BCC-9B63-BEC3783A3E9B}"/>
                    </a:ext>
                  </a:extLst>
                </p:cNvPr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389" extrusionOk="0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587;p29">
                  <a:extLst>
                    <a:ext uri="{FF2B5EF4-FFF2-40B4-BE49-F238E27FC236}">
                      <a16:creationId xmlns:a16="http://schemas.microsoft.com/office/drawing/2014/main" id="{77FC8EDD-DF80-47CE-90F5-6108AE0D2C5F}"/>
                    </a:ext>
                  </a:extLst>
                </p:cNvPr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5" h="497" extrusionOk="0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588;p29">
                  <a:extLst>
                    <a:ext uri="{FF2B5EF4-FFF2-40B4-BE49-F238E27FC236}">
                      <a16:creationId xmlns:a16="http://schemas.microsoft.com/office/drawing/2014/main" id="{4CD0565B-8E71-442D-9453-6789F69BA21F}"/>
                    </a:ext>
                  </a:extLst>
                </p:cNvPr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" h="36" extrusionOk="0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589;p29">
                  <a:extLst>
                    <a:ext uri="{FF2B5EF4-FFF2-40B4-BE49-F238E27FC236}">
                      <a16:creationId xmlns:a16="http://schemas.microsoft.com/office/drawing/2014/main" id="{2D0C3771-79FF-42DF-9735-7C4BD989F2B8}"/>
                    </a:ext>
                  </a:extLst>
                </p:cNvPr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41" extrusionOk="0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590;p29">
                  <a:extLst>
                    <a:ext uri="{FF2B5EF4-FFF2-40B4-BE49-F238E27FC236}">
                      <a16:creationId xmlns:a16="http://schemas.microsoft.com/office/drawing/2014/main" id="{756D6F0A-7BE3-42CB-83A4-B0F01E3D0D96}"/>
                    </a:ext>
                  </a:extLst>
                </p:cNvPr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234" extrusionOk="0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rgbClr val="BF9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591;p29">
                  <a:extLst>
                    <a:ext uri="{FF2B5EF4-FFF2-40B4-BE49-F238E27FC236}">
                      <a16:creationId xmlns:a16="http://schemas.microsoft.com/office/drawing/2014/main" id="{EF55E18B-0442-4560-8AC9-D8E716BB22F6}"/>
                    </a:ext>
                  </a:extLst>
                </p:cNvPr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228" extrusionOk="0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1" name="Google Shape;592;p29">
                <a:extLst>
                  <a:ext uri="{FF2B5EF4-FFF2-40B4-BE49-F238E27FC236}">
                    <a16:creationId xmlns:a16="http://schemas.microsoft.com/office/drawing/2014/main" id="{6AD9D40A-9973-4AB6-93EF-0F965ECA8265}"/>
                  </a:ext>
                </a:extLst>
              </p:cNvPr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1636" extrusionOk="0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93;p29">
                <a:extLst>
                  <a:ext uri="{FF2B5EF4-FFF2-40B4-BE49-F238E27FC236}">
                    <a16:creationId xmlns:a16="http://schemas.microsoft.com/office/drawing/2014/main" id="{9330B982-9B49-4ABD-85B2-33B57DD3205C}"/>
                  </a:ext>
                </a:extLst>
              </p:cNvPr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275" extrusionOk="0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94;p29">
                <a:extLst>
                  <a:ext uri="{FF2B5EF4-FFF2-40B4-BE49-F238E27FC236}">
                    <a16:creationId xmlns:a16="http://schemas.microsoft.com/office/drawing/2014/main" id="{DA98832E-4450-4DF9-8B33-F32EAD482D2D}"/>
                  </a:ext>
                </a:extLst>
              </p:cNvPr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3" extrusionOk="0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95;p29">
                <a:extLst>
                  <a:ext uri="{FF2B5EF4-FFF2-40B4-BE49-F238E27FC236}">
                    <a16:creationId xmlns:a16="http://schemas.microsoft.com/office/drawing/2014/main" id="{49425D5D-2420-45C2-BAA6-A9F09635BA5C}"/>
                  </a:ext>
                </a:extLst>
              </p:cNvPr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0" extrusionOk="0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96;p29">
                <a:extLst>
                  <a:ext uri="{FF2B5EF4-FFF2-40B4-BE49-F238E27FC236}">
                    <a16:creationId xmlns:a16="http://schemas.microsoft.com/office/drawing/2014/main" id="{ED7659D6-F345-4682-90A9-DC588D1C4266}"/>
                  </a:ext>
                </a:extLst>
              </p:cNvPr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avLst/>
                <a:gdLst/>
                <a:ahLst/>
                <a:cxnLst/>
                <a:rect l="l" t="t" r="r" b="b"/>
                <a:pathLst>
                  <a:path w="471" h="412" extrusionOk="0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97;p29">
                <a:extLst>
                  <a:ext uri="{FF2B5EF4-FFF2-40B4-BE49-F238E27FC236}">
                    <a16:creationId xmlns:a16="http://schemas.microsoft.com/office/drawing/2014/main" id="{9D9349A5-34DC-434F-A6AE-9BA492180DDC}"/>
                  </a:ext>
                </a:extLst>
              </p:cNvPr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28" extrusionOk="0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98;p29">
                <a:extLst>
                  <a:ext uri="{FF2B5EF4-FFF2-40B4-BE49-F238E27FC236}">
                    <a16:creationId xmlns:a16="http://schemas.microsoft.com/office/drawing/2014/main" id="{0FF5325A-84B2-4EAC-8BB2-436F83303B22}"/>
                  </a:ext>
                </a:extLst>
              </p:cNvPr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4300" extrusionOk="0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99;p29">
                <a:extLst>
                  <a:ext uri="{FF2B5EF4-FFF2-40B4-BE49-F238E27FC236}">
                    <a16:creationId xmlns:a16="http://schemas.microsoft.com/office/drawing/2014/main" id="{4ED4AA86-6791-4AC7-8BE1-3E737F57BF8C}"/>
                  </a:ext>
                </a:extLst>
              </p:cNvPr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81" extrusionOk="0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600;p29">
                <a:extLst>
                  <a:ext uri="{FF2B5EF4-FFF2-40B4-BE49-F238E27FC236}">
                    <a16:creationId xmlns:a16="http://schemas.microsoft.com/office/drawing/2014/main" id="{60B25F56-448B-43AA-A06D-BAFD73C1E5AA}"/>
                  </a:ext>
                </a:extLst>
              </p:cNvPr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4" extrusionOk="0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601;p29">
                <a:extLst>
                  <a:ext uri="{FF2B5EF4-FFF2-40B4-BE49-F238E27FC236}">
                    <a16:creationId xmlns:a16="http://schemas.microsoft.com/office/drawing/2014/main" id="{83AC39FA-5134-4675-A058-AD9BB5FAC28E}"/>
                  </a:ext>
                </a:extLst>
              </p:cNvPr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83" extrusionOk="0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602;p29">
                <a:extLst>
                  <a:ext uri="{FF2B5EF4-FFF2-40B4-BE49-F238E27FC236}">
                    <a16:creationId xmlns:a16="http://schemas.microsoft.com/office/drawing/2014/main" id="{EE886B42-244B-44E8-8F9D-E4DF3B78D2BB}"/>
                  </a:ext>
                </a:extLst>
              </p:cNvPr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09" extrusionOk="0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603;p29">
                <a:extLst>
                  <a:ext uri="{FF2B5EF4-FFF2-40B4-BE49-F238E27FC236}">
                    <a16:creationId xmlns:a16="http://schemas.microsoft.com/office/drawing/2014/main" id="{B0E37CC1-CC83-41ED-9C49-D20AA3E00872}"/>
                  </a:ext>
                </a:extLst>
              </p:cNvPr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604" extrusionOk="0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604;p29">
                <a:extLst>
                  <a:ext uri="{FF2B5EF4-FFF2-40B4-BE49-F238E27FC236}">
                    <a16:creationId xmlns:a16="http://schemas.microsoft.com/office/drawing/2014/main" id="{08490006-7878-4683-8DA8-821AC3BA144B}"/>
                  </a:ext>
                </a:extLst>
              </p:cNvPr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29" extrusionOk="0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605;p29">
                <a:extLst>
                  <a:ext uri="{FF2B5EF4-FFF2-40B4-BE49-F238E27FC236}">
                    <a16:creationId xmlns:a16="http://schemas.microsoft.com/office/drawing/2014/main" id="{5E9E4AD5-3C7F-4C43-92F6-5DD246525C27}"/>
                  </a:ext>
                </a:extLst>
              </p:cNvPr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912" extrusionOk="0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606;p29">
                <a:extLst>
                  <a:ext uri="{FF2B5EF4-FFF2-40B4-BE49-F238E27FC236}">
                    <a16:creationId xmlns:a16="http://schemas.microsoft.com/office/drawing/2014/main" id="{BC627389-85A1-4D54-AE64-1C562EE9AD6A}"/>
                  </a:ext>
                </a:extLst>
              </p:cNvPr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avLst/>
                <a:gdLst/>
                <a:ahLst/>
                <a:cxnLst/>
                <a:rect l="l" t="t" r="r" b="b"/>
                <a:pathLst>
                  <a:path w="19727" h="16369" extrusionOk="0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607;p29">
                <a:extLst>
                  <a:ext uri="{FF2B5EF4-FFF2-40B4-BE49-F238E27FC236}">
                    <a16:creationId xmlns:a16="http://schemas.microsoft.com/office/drawing/2014/main" id="{D7B477BB-CBBE-45F2-9C1F-6E445BEFF9DA}"/>
                  </a:ext>
                </a:extLst>
              </p:cNvPr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5690" extrusionOk="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608;p29">
                <a:extLst>
                  <a:ext uri="{FF2B5EF4-FFF2-40B4-BE49-F238E27FC236}">
                    <a16:creationId xmlns:a16="http://schemas.microsoft.com/office/drawing/2014/main" id="{ABCF5820-CCF8-4E76-B4F5-75657175893A}"/>
                  </a:ext>
                </a:extLst>
              </p:cNvPr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avLst/>
                <a:gdLst/>
                <a:ahLst/>
                <a:cxnLst/>
                <a:rect l="l" t="t" r="r" b="b"/>
                <a:pathLst>
                  <a:path w="743" h="5960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609;p29">
                <a:extLst>
                  <a:ext uri="{FF2B5EF4-FFF2-40B4-BE49-F238E27FC236}">
                    <a16:creationId xmlns:a16="http://schemas.microsoft.com/office/drawing/2014/main" id="{DCDF2977-E160-4137-9D9A-DDC0C31C44AB}"/>
                  </a:ext>
                </a:extLst>
              </p:cNvPr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873" extrusionOk="0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610;p29">
                <a:extLst>
                  <a:ext uri="{FF2B5EF4-FFF2-40B4-BE49-F238E27FC236}">
                    <a16:creationId xmlns:a16="http://schemas.microsoft.com/office/drawing/2014/main" id="{19B424EF-1372-4F74-A704-CA44341257EC}"/>
                  </a:ext>
                </a:extLst>
              </p:cNvPr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014" extrusionOk="0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611;p29">
                <a:extLst>
                  <a:ext uri="{FF2B5EF4-FFF2-40B4-BE49-F238E27FC236}">
                    <a16:creationId xmlns:a16="http://schemas.microsoft.com/office/drawing/2014/main" id="{423199CE-DF4C-42DA-8AA9-94FBB025FB1A}"/>
                  </a:ext>
                </a:extLst>
              </p:cNvPr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708" extrusionOk="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612;p29">
                <a:extLst>
                  <a:ext uri="{FF2B5EF4-FFF2-40B4-BE49-F238E27FC236}">
                    <a16:creationId xmlns:a16="http://schemas.microsoft.com/office/drawing/2014/main" id="{496E176A-52D4-42F2-91F8-B284A128655A}"/>
                  </a:ext>
                </a:extLst>
              </p:cNvPr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816" extrusionOk="0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613;p29">
                <a:extLst>
                  <a:ext uri="{FF2B5EF4-FFF2-40B4-BE49-F238E27FC236}">
                    <a16:creationId xmlns:a16="http://schemas.microsoft.com/office/drawing/2014/main" id="{96843605-6B90-42D9-AB71-551B4AC0F956}"/>
                  </a:ext>
                </a:extLst>
              </p:cNvPr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1232" extrusionOk="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614;p29">
                <a:extLst>
                  <a:ext uri="{FF2B5EF4-FFF2-40B4-BE49-F238E27FC236}">
                    <a16:creationId xmlns:a16="http://schemas.microsoft.com/office/drawing/2014/main" id="{54B65398-F11F-4F5F-B456-329489A16BF4}"/>
                  </a:ext>
                </a:extLst>
              </p:cNvPr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2281" extrusionOk="0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615;p29">
                <a:extLst>
                  <a:ext uri="{FF2B5EF4-FFF2-40B4-BE49-F238E27FC236}">
                    <a16:creationId xmlns:a16="http://schemas.microsoft.com/office/drawing/2014/main" id="{65FD5368-5D74-43AB-BEE4-E91B323EAC6C}"/>
                  </a:ext>
                </a:extLst>
              </p:cNvPr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775" extrusionOk="0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616;p29">
                <a:extLst>
                  <a:ext uri="{FF2B5EF4-FFF2-40B4-BE49-F238E27FC236}">
                    <a16:creationId xmlns:a16="http://schemas.microsoft.com/office/drawing/2014/main" id="{397DE210-0969-4DB5-8AD1-D3463A145398}"/>
                  </a:ext>
                </a:extLst>
              </p:cNvPr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617;p29">
                <a:extLst>
                  <a:ext uri="{FF2B5EF4-FFF2-40B4-BE49-F238E27FC236}">
                    <a16:creationId xmlns:a16="http://schemas.microsoft.com/office/drawing/2014/main" id="{C0940E36-FEB5-4312-8404-9DEFDE87FC9B}"/>
                  </a:ext>
                </a:extLst>
              </p:cNvPr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618;p29">
                <a:extLst>
                  <a:ext uri="{FF2B5EF4-FFF2-40B4-BE49-F238E27FC236}">
                    <a16:creationId xmlns:a16="http://schemas.microsoft.com/office/drawing/2014/main" id="{95B3D3AF-362E-4159-98F8-20A1979307A3}"/>
                  </a:ext>
                </a:extLst>
              </p:cNvPr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24" extrusionOk="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619;p29">
                <a:extLst>
                  <a:ext uri="{FF2B5EF4-FFF2-40B4-BE49-F238E27FC236}">
                    <a16:creationId xmlns:a16="http://schemas.microsoft.com/office/drawing/2014/main" id="{3BA2E418-A583-4A5B-BD59-23F15CF2E50D}"/>
                  </a:ext>
                </a:extLst>
              </p:cNvPr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25" extrusionOk="0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620;p29">
                <a:extLst>
                  <a:ext uri="{FF2B5EF4-FFF2-40B4-BE49-F238E27FC236}">
                    <a16:creationId xmlns:a16="http://schemas.microsoft.com/office/drawing/2014/main" id="{0D68478D-A08F-4471-A02E-C2850E7AC42E}"/>
                  </a:ext>
                </a:extLst>
              </p:cNvPr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5" extrusionOk="0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621;p29">
                <a:extLst>
                  <a:ext uri="{FF2B5EF4-FFF2-40B4-BE49-F238E27FC236}">
                    <a16:creationId xmlns:a16="http://schemas.microsoft.com/office/drawing/2014/main" id="{F66C3890-7736-4966-AD5C-D0F6C35CEE1C}"/>
                  </a:ext>
                </a:extLst>
              </p:cNvPr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23" extrusionOk="0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622;p29">
                <a:extLst>
                  <a:ext uri="{FF2B5EF4-FFF2-40B4-BE49-F238E27FC236}">
                    <a16:creationId xmlns:a16="http://schemas.microsoft.com/office/drawing/2014/main" id="{1AFB9B14-3E10-46C4-85FF-B819D94CAD42}"/>
                  </a:ext>
                </a:extLst>
              </p:cNvPr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623;p29">
                <a:extLst>
                  <a:ext uri="{FF2B5EF4-FFF2-40B4-BE49-F238E27FC236}">
                    <a16:creationId xmlns:a16="http://schemas.microsoft.com/office/drawing/2014/main" id="{4E7E35A2-F2CB-49D2-B477-86F91839EACD}"/>
                  </a:ext>
                </a:extLst>
              </p:cNvPr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4" extrusionOk="0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624;p29">
                <a:extLst>
                  <a:ext uri="{FF2B5EF4-FFF2-40B4-BE49-F238E27FC236}">
                    <a16:creationId xmlns:a16="http://schemas.microsoft.com/office/drawing/2014/main" id="{BE5E38F6-7923-49E7-8CB9-524C759CCAE4}"/>
                  </a:ext>
                </a:extLst>
              </p:cNvPr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3" extrusionOk="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625;p29">
                <a:extLst>
                  <a:ext uri="{FF2B5EF4-FFF2-40B4-BE49-F238E27FC236}">
                    <a16:creationId xmlns:a16="http://schemas.microsoft.com/office/drawing/2014/main" id="{C224DE7A-0F9B-4816-BA98-FABC378C27EE}"/>
                  </a:ext>
                </a:extLst>
              </p:cNvPr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62" extrusionOk="0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626;p29">
                <a:extLst>
                  <a:ext uri="{FF2B5EF4-FFF2-40B4-BE49-F238E27FC236}">
                    <a16:creationId xmlns:a16="http://schemas.microsoft.com/office/drawing/2014/main" id="{B48D2252-A45D-4CAA-B194-F275998E57C6}"/>
                  </a:ext>
                </a:extLst>
              </p:cNvPr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62" extrusionOk="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627;p29">
                <a:extLst>
                  <a:ext uri="{FF2B5EF4-FFF2-40B4-BE49-F238E27FC236}">
                    <a16:creationId xmlns:a16="http://schemas.microsoft.com/office/drawing/2014/main" id="{3BFFB170-A01E-46E2-BF74-919262207A8A}"/>
                  </a:ext>
                </a:extLst>
              </p:cNvPr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3" extrusionOk="0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628;p29">
                <a:extLst>
                  <a:ext uri="{FF2B5EF4-FFF2-40B4-BE49-F238E27FC236}">
                    <a16:creationId xmlns:a16="http://schemas.microsoft.com/office/drawing/2014/main" id="{670E1AD0-5B10-49F0-8278-01BE993A4EE0}"/>
                  </a:ext>
                </a:extLst>
              </p:cNvPr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34907" extrusionOk="0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629;p29">
                <a:extLst>
                  <a:ext uri="{FF2B5EF4-FFF2-40B4-BE49-F238E27FC236}">
                    <a16:creationId xmlns:a16="http://schemas.microsoft.com/office/drawing/2014/main" id="{018E7123-75F0-4748-AFB0-82183616CC3D}"/>
                  </a:ext>
                </a:extLst>
              </p:cNvPr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4509" extrusionOk="0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630;p29">
                <a:extLst>
                  <a:ext uri="{FF2B5EF4-FFF2-40B4-BE49-F238E27FC236}">
                    <a16:creationId xmlns:a16="http://schemas.microsoft.com/office/drawing/2014/main" id="{9EF0B4F2-3194-410B-8CDC-BD9C5BFAD64A}"/>
                  </a:ext>
                </a:extLst>
              </p:cNvPr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4214" extrusionOk="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631;p29">
                <a:extLst>
                  <a:ext uri="{FF2B5EF4-FFF2-40B4-BE49-F238E27FC236}">
                    <a16:creationId xmlns:a16="http://schemas.microsoft.com/office/drawing/2014/main" id="{958F8B93-D053-426A-A738-9659A8F35CD6}"/>
                  </a:ext>
                </a:extLst>
              </p:cNvPr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775" extrusionOk="0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632;p29">
                <a:extLst>
                  <a:ext uri="{FF2B5EF4-FFF2-40B4-BE49-F238E27FC236}">
                    <a16:creationId xmlns:a16="http://schemas.microsoft.com/office/drawing/2014/main" id="{5D42D07F-01CD-471F-8278-FC9BF12536E6}"/>
                  </a:ext>
                </a:extLst>
              </p:cNvPr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09" extrusionOk="0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w="9525" cap="flat" cmpd="sng">
                <a:solidFill>
                  <a:srgbClr val="FFF2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633;p29">
                <a:extLst>
                  <a:ext uri="{FF2B5EF4-FFF2-40B4-BE49-F238E27FC236}">
                    <a16:creationId xmlns:a16="http://schemas.microsoft.com/office/drawing/2014/main" id="{47B33F55-66C4-4F8B-98A1-0B20305C12B5}"/>
                  </a:ext>
                </a:extLst>
              </p:cNvPr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5889" extrusionOk="0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9" name="Google Shape;634;p29">
              <a:extLst>
                <a:ext uri="{FF2B5EF4-FFF2-40B4-BE49-F238E27FC236}">
                  <a16:creationId xmlns:a16="http://schemas.microsoft.com/office/drawing/2014/main" id="{07B28EBB-C6F0-450E-A5F0-E997573C6FA4}"/>
                </a:ext>
              </a:extLst>
            </p:cNvPr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2536;p46">
            <a:extLst>
              <a:ext uri="{FF2B5EF4-FFF2-40B4-BE49-F238E27FC236}">
                <a16:creationId xmlns:a16="http://schemas.microsoft.com/office/drawing/2014/main" id="{4F3A087B-C01C-4F6B-B1FB-A9A8C511B31A}"/>
              </a:ext>
            </a:extLst>
          </p:cNvPr>
          <p:cNvSpPr txBox="1">
            <a:spLocks/>
          </p:cNvSpPr>
          <p:nvPr/>
        </p:nvSpPr>
        <p:spPr>
          <a:xfrm>
            <a:off x="223956" y="1363818"/>
            <a:ext cx="3248400" cy="24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CH" sz="6000" dirty="0">
                <a:latin typeface="Staatliches" panose="020B0604020202020204" charset="0"/>
              </a:rPr>
              <a:t>THANK</a:t>
            </a:r>
          </a:p>
          <a:p>
            <a:pPr algn="ctr"/>
            <a:r>
              <a:rPr lang="de-CH" sz="6000" dirty="0" err="1">
                <a:latin typeface="Staatliches" panose="020B0604020202020204" charset="0"/>
              </a:rPr>
              <a:t>You</a:t>
            </a:r>
            <a:endParaRPr lang="de-CH" sz="6000" dirty="0">
              <a:latin typeface="Staatliches" panose="020B0604020202020204" charset="0"/>
            </a:endParaRPr>
          </a:p>
        </p:txBody>
      </p:sp>
      <p:sp>
        <p:nvSpPr>
          <p:cNvPr id="625" name="Google Shape;2537;p46">
            <a:extLst>
              <a:ext uri="{FF2B5EF4-FFF2-40B4-BE49-F238E27FC236}">
                <a16:creationId xmlns:a16="http://schemas.microsoft.com/office/drawing/2014/main" id="{85FF5B49-BDB2-4F86-B602-B07541C12FA4}"/>
              </a:ext>
            </a:extLst>
          </p:cNvPr>
          <p:cNvSpPr txBox="1">
            <a:spLocks/>
          </p:cNvSpPr>
          <p:nvPr/>
        </p:nvSpPr>
        <p:spPr>
          <a:xfrm>
            <a:off x="366960" y="3961448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/>
              <a:t>Does anyone have any questions?</a:t>
            </a:r>
          </a:p>
          <a:p>
            <a:pPr>
              <a:buClr>
                <a:schemeClr val="dk1"/>
              </a:buClr>
              <a:buSzPts val="1100"/>
            </a:pPr>
            <a:endParaRPr lang="en-US" dirty="0"/>
          </a:p>
        </p:txBody>
      </p:sp>
      <p:pic>
        <p:nvPicPr>
          <p:cNvPr id="626" name="FHNW">
            <a:extLst>
              <a:ext uri="{FF2B5EF4-FFF2-40B4-BE49-F238E27FC236}">
                <a16:creationId xmlns:a16="http://schemas.microsoft.com/office/drawing/2014/main" id="{37D87673-C0BC-46DF-AF01-1AEED1CC6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9101" y="54319"/>
            <a:ext cx="1929899" cy="301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rafik 627">
            <a:extLst>
              <a:ext uri="{FF2B5EF4-FFF2-40B4-BE49-F238E27FC236}">
                <a16:creationId xmlns:a16="http://schemas.microsoft.com/office/drawing/2014/main" id="{7504DA0F-C771-49A1-95C6-BBC4A73726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E6F4F5"/>
              </a:clrFrom>
              <a:clrTo>
                <a:srgbClr val="E6F4F5">
                  <a:alpha val="0"/>
                </a:srgbClr>
              </a:clrTo>
            </a:clrChange>
          </a:blip>
          <a:srcRect l="18048" t="8996" r="18677" b="33230"/>
          <a:stretch/>
        </p:blipFill>
        <p:spPr>
          <a:xfrm>
            <a:off x="1291837" y="910916"/>
            <a:ext cx="986407" cy="867003"/>
          </a:xfrm>
          <a:prstGeom prst="rect">
            <a:avLst/>
          </a:prstGeom>
        </p:spPr>
      </p:pic>
      <p:sp>
        <p:nvSpPr>
          <p:cNvPr id="631" name="Google Shape;165;p26">
            <a:extLst>
              <a:ext uri="{FF2B5EF4-FFF2-40B4-BE49-F238E27FC236}">
                <a16:creationId xmlns:a16="http://schemas.microsoft.com/office/drawing/2014/main" id="{DF5A0C9B-CF5C-473E-A949-8B90C8BCAAF1}"/>
              </a:ext>
            </a:extLst>
          </p:cNvPr>
          <p:cNvSpPr txBox="1">
            <a:spLocks/>
          </p:cNvSpPr>
          <p:nvPr/>
        </p:nvSpPr>
        <p:spPr>
          <a:xfrm>
            <a:off x="1044246" y="4207413"/>
            <a:ext cx="1374987" cy="321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200" dirty="0">
                <a:latin typeface="Staatliches" panose="020B0604020202020204" charset="0"/>
              </a:rPr>
              <a:t>Team </a:t>
            </a:r>
            <a:r>
              <a:rPr lang="de-CH" sz="1200" dirty="0" err="1">
                <a:latin typeface="Staatliches" panose="020B0604020202020204" charset="0"/>
              </a:rPr>
              <a:t>Lötschberger</a:t>
            </a:r>
            <a:endParaRPr lang="de-CH" sz="1200" dirty="0">
              <a:latin typeface="Staatliche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8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conomy Thesis by Slidesgo">
  <a:themeElements>
    <a:clrScheme name="Simple Light">
      <a:dk1>
        <a:srgbClr val="EFEFEF"/>
      </a:dk1>
      <a:lt1>
        <a:srgbClr val="FFF2CC"/>
      </a:lt1>
      <a:dk2>
        <a:srgbClr val="FFE599"/>
      </a:dk2>
      <a:lt2>
        <a:srgbClr val="FFD966"/>
      </a:lt2>
      <a:accent1>
        <a:srgbClr val="F1C232"/>
      </a:accent1>
      <a:accent2>
        <a:srgbClr val="BF9000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</Words>
  <Application>Microsoft Office PowerPoint</Application>
  <PresentationFormat>Bildschirmpräsentation (16:9)</PresentationFormat>
  <Paragraphs>42</Paragraphs>
  <Slides>9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Abel</vt:lpstr>
      <vt:lpstr>Anton</vt:lpstr>
      <vt:lpstr>Anaheim</vt:lpstr>
      <vt:lpstr>Staatliches</vt:lpstr>
      <vt:lpstr>Josefin Sans</vt:lpstr>
      <vt:lpstr>Arial</vt:lpstr>
      <vt:lpstr>Josefin Slab</vt:lpstr>
      <vt:lpstr>Economy Thesis by Slidesgo</vt:lpstr>
      <vt:lpstr>PharmaLock</vt:lpstr>
      <vt:lpstr>As-is process</vt:lpstr>
      <vt:lpstr>As-is process</vt:lpstr>
      <vt:lpstr>As-is process</vt:lpstr>
      <vt:lpstr>As-is process</vt:lpstr>
      <vt:lpstr>02 Pharmalock</vt:lpstr>
      <vt:lpstr>03 Database</vt:lpstr>
      <vt:lpstr>04 VIDEO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PharmaLock</dc:title>
  <dc:creator>sivanajani sivakumar</dc:creator>
  <cp:lastModifiedBy>Sivanajani Sivakumar (s)</cp:lastModifiedBy>
  <cp:revision>14</cp:revision>
  <dcterms:modified xsi:type="dcterms:W3CDTF">2025-12-18T04:58:39Z</dcterms:modified>
</cp:coreProperties>
</file>